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258" r:id="rId3"/>
    <p:sldId id="316" r:id="rId4"/>
    <p:sldId id="325" r:id="rId5"/>
    <p:sldId id="260" r:id="rId6"/>
    <p:sldId id="323" r:id="rId7"/>
    <p:sldId id="336" r:id="rId8"/>
    <p:sldId id="259" r:id="rId9"/>
    <p:sldId id="329" r:id="rId10"/>
    <p:sldId id="331" r:id="rId11"/>
    <p:sldId id="326" r:id="rId12"/>
    <p:sldId id="330" r:id="rId13"/>
    <p:sldId id="332" r:id="rId14"/>
    <p:sldId id="328" r:id="rId15"/>
    <p:sldId id="333" r:id="rId16"/>
    <p:sldId id="334" r:id="rId17"/>
    <p:sldId id="335" r:id="rId18"/>
    <p:sldId id="317" r:id="rId19"/>
    <p:sldId id="320" r:id="rId20"/>
    <p:sldId id="265" r:id="rId21"/>
    <p:sldId id="321" r:id="rId2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459B4-1704-480E-B4B9-43B4510A1971}" v="21" dt="2026-01-07T09:29:11.8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05" autoAdjust="0"/>
    <p:restoredTop sz="71155" autoAdjust="0"/>
  </p:normalViewPr>
  <p:slideViewPr>
    <p:cSldViewPr snapToGrid="0">
      <p:cViewPr>
        <p:scale>
          <a:sx n="69" d="100"/>
          <a:sy n="69" d="100"/>
        </p:scale>
        <p:origin x="334"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y Plant" userId="75040b9e95e3fadd" providerId="LiveId" clId="{9CFA4332-F1FD-41B0-9F7F-714D1B621703}"/>
    <pc:docChg chg="undo custSel addSld delSld modSld sldOrd">
      <pc:chgData name="Harry Plant" userId="75040b9e95e3fadd" providerId="LiveId" clId="{9CFA4332-F1FD-41B0-9F7F-714D1B621703}" dt="2026-01-07T09:29:21.295" v="703" actId="1076"/>
      <pc:docMkLst>
        <pc:docMk/>
      </pc:docMkLst>
      <pc:sldChg chg="modSp">
        <pc:chgData name="Harry Plant" userId="75040b9e95e3fadd" providerId="LiveId" clId="{9CFA4332-F1FD-41B0-9F7F-714D1B621703}" dt="2026-01-06T09:45:48.637" v="605"/>
        <pc:sldMkLst>
          <pc:docMk/>
          <pc:sldMk cId="1763656711" sldId="258"/>
        </pc:sldMkLst>
        <pc:graphicFrameChg chg="mod">
          <ac:chgData name="Harry Plant" userId="75040b9e95e3fadd" providerId="LiveId" clId="{9CFA4332-F1FD-41B0-9F7F-714D1B621703}" dt="2026-01-06T09:45:48.637" v="605"/>
          <ac:graphicFrameMkLst>
            <pc:docMk/>
            <pc:sldMk cId="1763656711" sldId="258"/>
            <ac:graphicFrameMk id="102" creationId="{606715FF-A5A7-68C9-5B61-BB39249646DB}"/>
          </ac:graphicFrameMkLst>
        </pc:graphicFrameChg>
      </pc:sldChg>
      <pc:sldChg chg="modSp mod">
        <pc:chgData name="Harry Plant" userId="75040b9e95e3fadd" providerId="LiveId" clId="{9CFA4332-F1FD-41B0-9F7F-714D1B621703}" dt="2026-01-07T08:38:55.153" v="634" actId="20577"/>
        <pc:sldMkLst>
          <pc:docMk/>
          <pc:sldMk cId="1122281680" sldId="260"/>
        </pc:sldMkLst>
        <pc:graphicFrameChg chg="mod modGraphic">
          <ac:chgData name="Harry Plant" userId="75040b9e95e3fadd" providerId="LiveId" clId="{9CFA4332-F1FD-41B0-9F7F-714D1B621703}" dt="2026-01-07T08:38:55.153" v="634" actId="20577"/>
          <ac:graphicFrameMkLst>
            <pc:docMk/>
            <pc:sldMk cId="1122281680" sldId="260"/>
            <ac:graphicFrameMk id="6" creationId="{177DDABB-6EB5-B714-13E9-327769287D8A}"/>
          </ac:graphicFrameMkLst>
        </pc:graphicFrameChg>
      </pc:sldChg>
      <pc:sldChg chg="modSp mod">
        <pc:chgData name="Harry Plant" userId="75040b9e95e3fadd" providerId="LiveId" clId="{9CFA4332-F1FD-41B0-9F7F-714D1B621703}" dt="2026-01-04T12:37:03.651" v="581" actId="20577"/>
        <pc:sldMkLst>
          <pc:docMk/>
          <pc:sldMk cId="2910501441" sldId="265"/>
        </pc:sldMkLst>
        <pc:spChg chg="mod">
          <ac:chgData name="Harry Plant" userId="75040b9e95e3fadd" providerId="LiveId" clId="{9CFA4332-F1FD-41B0-9F7F-714D1B621703}" dt="2026-01-04T12:37:03.651" v="581" actId="20577"/>
          <ac:spMkLst>
            <pc:docMk/>
            <pc:sldMk cId="2910501441" sldId="265"/>
            <ac:spMk id="30" creationId="{5861E598-BA0D-E8F2-70E4-3FA644505E92}"/>
          </ac:spMkLst>
        </pc:spChg>
      </pc:sldChg>
      <pc:sldChg chg="del">
        <pc:chgData name="Harry Plant" userId="75040b9e95e3fadd" providerId="LiveId" clId="{9CFA4332-F1FD-41B0-9F7F-714D1B621703}" dt="2026-01-06T08:34:15.251" v="600" actId="47"/>
        <pc:sldMkLst>
          <pc:docMk/>
          <pc:sldMk cId="2311096746" sldId="315"/>
        </pc:sldMkLst>
      </pc:sldChg>
      <pc:sldChg chg="addSp delSp modSp mod">
        <pc:chgData name="Harry Plant" userId="75040b9e95e3fadd" providerId="LiveId" clId="{9CFA4332-F1FD-41B0-9F7F-714D1B621703}" dt="2026-01-06T08:41:30.211" v="604" actId="26606"/>
        <pc:sldMkLst>
          <pc:docMk/>
          <pc:sldMk cId="21140801" sldId="316"/>
        </pc:sldMkLst>
        <pc:spChg chg="mod">
          <ac:chgData name="Harry Plant" userId="75040b9e95e3fadd" providerId="LiveId" clId="{9CFA4332-F1FD-41B0-9F7F-714D1B621703}" dt="2026-01-06T08:41:30.211" v="604" actId="26606"/>
          <ac:spMkLst>
            <pc:docMk/>
            <pc:sldMk cId="21140801" sldId="316"/>
            <ac:spMk id="2" creationId="{6719F29B-F233-48AF-8261-F33A4E079E3E}"/>
          </ac:spMkLst>
        </pc:spChg>
        <pc:spChg chg="del">
          <ac:chgData name="Harry Plant" userId="75040b9e95e3fadd" providerId="LiveId" clId="{9CFA4332-F1FD-41B0-9F7F-714D1B621703}" dt="2026-01-06T08:41:30.211" v="604" actId="26606"/>
          <ac:spMkLst>
            <pc:docMk/>
            <pc:sldMk cId="21140801" sldId="316"/>
            <ac:spMk id="36" creationId="{FFB60E8C-7224-44A4-87A0-46A1711DD2ED}"/>
          </ac:spMkLst>
        </pc:spChg>
        <pc:spChg chg="del">
          <ac:chgData name="Harry Plant" userId="75040b9e95e3fadd" providerId="LiveId" clId="{9CFA4332-F1FD-41B0-9F7F-714D1B621703}" dt="2026-01-06T08:41:30.211" v="604" actId="26606"/>
          <ac:spMkLst>
            <pc:docMk/>
            <pc:sldMk cId="21140801" sldId="316"/>
            <ac:spMk id="38" creationId="{5DA32751-37A2-45C0-BE94-63D375E27003}"/>
          </ac:spMkLst>
        </pc:spChg>
        <pc:spChg chg="del">
          <ac:chgData name="Harry Plant" userId="75040b9e95e3fadd" providerId="LiveId" clId="{9CFA4332-F1FD-41B0-9F7F-714D1B621703}" dt="2026-01-06T08:41:30.211" v="604" actId="26606"/>
          <ac:spMkLst>
            <pc:docMk/>
            <pc:sldMk cId="21140801" sldId="316"/>
            <ac:spMk id="40" creationId="{E659831F-0D9A-4C63-9EBB-8435B85A440F}"/>
          </ac:spMkLst>
        </pc:spChg>
        <pc:spChg chg="del">
          <ac:chgData name="Harry Plant" userId="75040b9e95e3fadd" providerId="LiveId" clId="{9CFA4332-F1FD-41B0-9F7F-714D1B621703}" dt="2026-01-06T08:41:30.211" v="604" actId="26606"/>
          <ac:spMkLst>
            <pc:docMk/>
            <pc:sldMk cId="21140801" sldId="316"/>
            <ac:spMk id="42" creationId="{5A55FBCD-CD42-40F5-8A1B-3203F9CAEEAA}"/>
          </ac:spMkLst>
        </pc:spChg>
        <pc:spChg chg="add">
          <ac:chgData name="Harry Plant" userId="75040b9e95e3fadd" providerId="LiveId" clId="{9CFA4332-F1FD-41B0-9F7F-714D1B621703}" dt="2026-01-06T08:41:30.211" v="604" actId="26606"/>
          <ac:spMkLst>
            <pc:docMk/>
            <pc:sldMk cId="21140801" sldId="316"/>
            <ac:spMk id="47" creationId="{738F59A4-4431-460D-8E49-6E65C189A566}"/>
          </ac:spMkLst>
        </pc:spChg>
        <pc:grpChg chg="add">
          <ac:chgData name="Harry Plant" userId="75040b9e95e3fadd" providerId="LiveId" clId="{9CFA4332-F1FD-41B0-9F7F-714D1B621703}" dt="2026-01-06T08:41:30.211" v="604" actId="26606"/>
          <ac:grpSpMkLst>
            <pc:docMk/>
            <pc:sldMk cId="21140801" sldId="316"/>
            <ac:grpSpMk id="49" creationId="{8A919B9C-5C01-47E4-B2F2-45F589208ABF}"/>
          </ac:grpSpMkLst>
        </pc:grpChg>
        <pc:graphicFrameChg chg="mod modGraphic">
          <ac:chgData name="Harry Plant" userId="75040b9e95e3fadd" providerId="LiveId" clId="{9CFA4332-F1FD-41B0-9F7F-714D1B621703}" dt="2026-01-06T08:41:30.211" v="604" actId="26606"/>
          <ac:graphicFrameMkLst>
            <pc:docMk/>
            <pc:sldMk cId="21140801" sldId="316"/>
            <ac:graphicFrameMk id="17" creationId="{CB9A5483-4AB2-42AE-64E0-0B4929C70313}"/>
          </ac:graphicFrameMkLst>
        </pc:graphicFrameChg>
      </pc:sldChg>
      <pc:sldChg chg="del">
        <pc:chgData name="Harry Plant" userId="75040b9e95e3fadd" providerId="LiveId" clId="{9CFA4332-F1FD-41B0-9F7F-714D1B621703}" dt="2026-01-06T08:40:14.084" v="601" actId="47"/>
        <pc:sldMkLst>
          <pc:docMk/>
          <pc:sldMk cId="54841479" sldId="319"/>
        </pc:sldMkLst>
      </pc:sldChg>
      <pc:sldChg chg="addSp delSp modSp mod">
        <pc:chgData name="Harry Plant" userId="75040b9e95e3fadd" providerId="LiveId" clId="{9CFA4332-F1FD-41B0-9F7F-714D1B621703}" dt="2026-01-07T09:29:21.295" v="703" actId="1076"/>
        <pc:sldMkLst>
          <pc:docMk/>
          <pc:sldMk cId="4032658096" sldId="323"/>
        </pc:sldMkLst>
        <pc:spChg chg="del">
          <ac:chgData name="Harry Plant" userId="75040b9e95e3fadd" providerId="LiveId" clId="{9CFA4332-F1FD-41B0-9F7F-714D1B621703}" dt="2026-01-07T09:25:49.041" v="667" actId="478"/>
          <ac:spMkLst>
            <pc:docMk/>
            <pc:sldMk cId="4032658096" sldId="323"/>
            <ac:spMk id="3" creationId="{0C7BAD09-EE8E-4305-5720-52EBC8B7C4D3}"/>
          </ac:spMkLst>
        </pc:spChg>
        <pc:spChg chg="add del mod">
          <ac:chgData name="Harry Plant" userId="75040b9e95e3fadd" providerId="LiveId" clId="{9CFA4332-F1FD-41B0-9F7F-714D1B621703}" dt="2026-01-07T09:25:50.743" v="668" actId="478"/>
          <ac:spMkLst>
            <pc:docMk/>
            <pc:sldMk cId="4032658096" sldId="323"/>
            <ac:spMk id="5" creationId="{14E32DF5-EB45-3DB6-6D6C-1C38F04B30E7}"/>
          </ac:spMkLst>
        </pc:spChg>
        <pc:picChg chg="add mod">
          <ac:chgData name="Harry Plant" userId="75040b9e95e3fadd" providerId="LiveId" clId="{9CFA4332-F1FD-41B0-9F7F-714D1B621703}" dt="2026-01-07T09:27:56.559" v="698" actId="1076"/>
          <ac:picMkLst>
            <pc:docMk/>
            <pc:sldMk cId="4032658096" sldId="323"/>
            <ac:picMk id="7" creationId="{B5CCE8C0-8EC8-A199-96A7-F28A5C0AEA28}"/>
          </ac:picMkLst>
        </pc:picChg>
        <pc:picChg chg="add mod">
          <ac:chgData name="Harry Plant" userId="75040b9e95e3fadd" providerId="LiveId" clId="{9CFA4332-F1FD-41B0-9F7F-714D1B621703}" dt="2026-01-07T09:27:50.683" v="696" actId="1076"/>
          <ac:picMkLst>
            <pc:docMk/>
            <pc:sldMk cId="4032658096" sldId="323"/>
            <ac:picMk id="9" creationId="{F72288E0-3665-B7F9-49C8-B4D629602926}"/>
          </ac:picMkLst>
        </pc:picChg>
        <pc:picChg chg="add mod">
          <ac:chgData name="Harry Plant" userId="75040b9e95e3fadd" providerId="LiveId" clId="{9CFA4332-F1FD-41B0-9F7F-714D1B621703}" dt="2026-01-07T09:29:21.295" v="703" actId="1076"/>
          <ac:picMkLst>
            <pc:docMk/>
            <pc:sldMk cId="4032658096" sldId="323"/>
            <ac:picMk id="11" creationId="{A1060033-3EB2-C634-268D-DA0096E1BBD6}"/>
          </ac:picMkLst>
        </pc:picChg>
      </pc:sldChg>
      <pc:sldChg chg="modSp mod">
        <pc:chgData name="Harry Plant" userId="75040b9e95e3fadd" providerId="LiveId" clId="{9CFA4332-F1FD-41B0-9F7F-714D1B621703}" dt="2026-01-06T08:33:04.839" v="594" actId="20577"/>
        <pc:sldMkLst>
          <pc:docMk/>
          <pc:sldMk cId="250072978" sldId="325"/>
        </pc:sldMkLst>
        <pc:graphicFrameChg chg="modGraphic">
          <ac:chgData name="Harry Plant" userId="75040b9e95e3fadd" providerId="LiveId" clId="{9CFA4332-F1FD-41B0-9F7F-714D1B621703}" dt="2026-01-06T08:33:04.839" v="594" actId="20577"/>
          <ac:graphicFrameMkLst>
            <pc:docMk/>
            <pc:sldMk cId="250072978" sldId="325"/>
            <ac:graphicFrameMk id="23" creationId="{63549FF4-54AD-E1FB-649F-F64132FA08CD}"/>
          </ac:graphicFrameMkLst>
        </pc:graphicFrameChg>
      </pc:sldChg>
      <pc:sldChg chg="addSp delSp modSp mod">
        <pc:chgData name="Harry Plant" userId="75040b9e95e3fadd" providerId="LiveId" clId="{9CFA4332-F1FD-41B0-9F7F-714D1B621703}" dt="2026-01-04T12:30:38.112" v="406" actId="1076"/>
        <pc:sldMkLst>
          <pc:docMk/>
          <pc:sldMk cId="3375101735" sldId="326"/>
        </pc:sldMkLst>
        <pc:spChg chg="mod">
          <ac:chgData name="Harry Plant" userId="75040b9e95e3fadd" providerId="LiveId" clId="{9CFA4332-F1FD-41B0-9F7F-714D1B621703}" dt="2026-01-04T12:13:04.351" v="131" actId="20577"/>
          <ac:spMkLst>
            <pc:docMk/>
            <pc:sldMk cId="3375101735" sldId="326"/>
            <ac:spMk id="2" creationId="{A1D379CE-E714-ADE1-005C-25756F2D234D}"/>
          </ac:spMkLst>
        </pc:spChg>
        <pc:picChg chg="add mod modCrop">
          <ac:chgData name="Harry Plant" userId="75040b9e95e3fadd" providerId="LiveId" clId="{9CFA4332-F1FD-41B0-9F7F-714D1B621703}" dt="2026-01-04T12:30:38.112" v="406" actId="1076"/>
          <ac:picMkLst>
            <pc:docMk/>
            <pc:sldMk cId="3375101735" sldId="326"/>
            <ac:picMk id="7" creationId="{A94AD875-FB60-CAE4-C9E0-8EC43090B4CD}"/>
          </ac:picMkLst>
        </pc:picChg>
      </pc:sldChg>
      <pc:sldChg chg="addSp delSp modSp mod">
        <pc:chgData name="Harry Plant" userId="75040b9e95e3fadd" providerId="LiveId" clId="{9CFA4332-F1FD-41B0-9F7F-714D1B621703}" dt="2026-01-07T09:18:22.801" v="639" actId="14100"/>
        <pc:sldMkLst>
          <pc:docMk/>
          <pc:sldMk cId="3796284179" sldId="328"/>
        </pc:sldMkLst>
        <pc:spChg chg="del">
          <ac:chgData name="Harry Plant" userId="75040b9e95e3fadd" providerId="LiveId" clId="{9CFA4332-F1FD-41B0-9F7F-714D1B621703}" dt="2026-01-07T09:17:57.190" v="635" actId="931"/>
          <ac:spMkLst>
            <pc:docMk/>
            <pc:sldMk cId="3796284179" sldId="328"/>
            <ac:spMk id="3" creationId="{ED27B552-8BE0-8505-0AA3-6CEA493E633A}"/>
          </ac:spMkLst>
        </pc:spChg>
        <pc:spChg chg="add del mod">
          <ac:chgData name="Harry Plant" userId="75040b9e95e3fadd" providerId="LiveId" clId="{9CFA4332-F1FD-41B0-9F7F-714D1B621703}" dt="2026-01-07T09:18:11.145" v="637" actId="931"/>
          <ac:spMkLst>
            <pc:docMk/>
            <pc:sldMk cId="3796284179" sldId="328"/>
            <ac:spMk id="7" creationId="{23A752C1-9AF8-571F-62DA-12B196E8B1DD}"/>
          </ac:spMkLst>
        </pc:spChg>
        <pc:picChg chg="add del mod">
          <ac:chgData name="Harry Plant" userId="75040b9e95e3fadd" providerId="LiveId" clId="{9CFA4332-F1FD-41B0-9F7F-714D1B621703}" dt="2026-01-07T09:18:00.805" v="636" actId="478"/>
          <ac:picMkLst>
            <pc:docMk/>
            <pc:sldMk cId="3796284179" sldId="328"/>
            <ac:picMk id="5" creationId="{6FDC508D-9008-D045-8787-609A38A10E14}"/>
          </ac:picMkLst>
        </pc:picChg>
        <pc:picChg chg="add mod">
          <ac:chgData name="Harry Plant" userId="75040b9e95e3fadd" providerId="LiveId" clId="{9CFA4332-F1FD-41B0-9F7F-714D1B621703}" dt="2026-01-07T09:18:22.801" v="639" actId="14100"/>
          <ac:picMkLst>
            <pc:docMk/>
            <pc:sldMk cId="3796284179" sldId="328"/>
            <ac:picMk id="9" creationId="{E332C9D8-CEA0-60DC-1DEC-EC9B44A6F78A}"/>
          </ac:picMkLst>
        </pc:picChg>
      </pc:sldChg>
      <pc:sldChg chg="addSp delSp modSp add mod ord setBg delDesignElem modNotesTx">
        <pc:chgData name="Harry Plant" userId="75040b9e95e3fadd" providerId="LiveId" clId="{9CFA4332-F1FD-41B0-9F7F-714D1B621703}" dt="2026-01-04T12:10:57.833" v="48" actId="1076"/>
        <pc:sldMkLst>
          <pc:docMk/>
          <pc:sldMk cId="1035329172" sldId="329"/>
        </pc:sldMkLst>
        <pc:graphicFrameChg chg="mod modGraphic">
          <ac:chgData name="Harry Plant" userId="75040b9e95e3fadd" providerId="LiveId" clId="{9CFA4332-F1FD-41B0-9F7F-714D1B621703}" dt="2026-01-04T12:07:30.792" v="32" actId="20577"/>
          <ac:graphicFrameMkLst>
            <pc:docMk/>
            <pc:sldMk cId="1035329172" sldId="329"/>
            <ac:graphicFrameMk id="16" creationId="{66A7FBCF-49FB-2D49-EF21-BD5103220FCC}"/>
          </ac:graphicFrameMkLst>
        </pc:graphicFrameChg>
        <pc:picChg chg="add mod modCrop">
          <ac:chgData name="Harry Plant" userId="75040b9e95e3fadd" providerId="LiveId" clId="{9CFA4332-F1FD-41B0-9F7F-714D1B621703}" dt="2026-01-04T12:10:15.032" v="44" actId="14100"/>
          <ac:picMkLst>
            <pc:docMk/>
            <pc:sldMk cId="1035329172" sldId="329"/>
            <ac:picMk id="6" creationId="{74194A4C-0022-5CD2-B467-55DB4AB62FC0}"/>
          </ac:picMkLst>
        </pc:picChg>
        <pc:picChg chg="add mod">
          <ac:chgData name="Harry Plant" userId="75040b9e95e3fadd" providerId="LiveId" clId="{9CFA4332-F1FD-41B0-9F7F-714D1B621703}" dt="2026-01-04T12:10:57.833" v="48" actId="1076"/>
          <ac:picMkLst>
            <pc:docMk/>
            <pc:sldMk cId="1035329172" sldId="329"/>
            <ac:picMk id="8" creationId="{9FC550EC-C8A0-6ECE-3033-F33C9C1F8FE3}"/>
          </ac:picMkLst>
        </pc:picChg>
      </pc:sldChg>
      <pc:sldChg chg="addSp delSp modSp new mod">
        <pc:chgData name="Harry Plant" userId="75040b9e95e3fadd" providerId="LiveId" clId="{9CFA4332-F1FD-41B0-9F7F-714D1B621703}" dt="2026-01-04T12:27:18.173" v="306" actId="1076"/>
        <pc:sldMkLst>
          <pc:docMk/>
          <pc:sldMk cId="1300205467" sldId="330"/>
        </pc:sldMkLst>
        <pc:spChg chg="mod">
          <ac:chgData name="Harry Plant" userId="75040b9e95e3fadd" providerId="LiveId" clId="{9CFA4332-F1FD-41B0-9F7F-714D1B621703}" dt="2026-01-04T12:23:52.985" v="281" actId="20577"/>
          <ac:spMkLst>
            <pc:docMk/>
            <pc:sldMk cId="1300205467" sldId="330"/>
            <ac:spMk id="2" creationId="{F2AC6476-FFBD-AB69-E781-E2839538CE1F}"/>
          </ac:spMkLst>
        </pc:spChg>
        <pc:picChg chg="add mod">
          <ac:chgData name="Harry Plant" userId="75040b9e95e3fadd" providerId="LiveId" clId="{9CFA4332-F1FD-41B0-9F7F-714D1B621703}" dt="2026-01-04T12:26:16.659" v="302" actId="14100"/>
          <ac:picMkLst>
            <pc:docMk/>
            <pc:sldMk cId="1300205467" sldId="330"/>
            <ac:picMk id="9" creationId="{D3644A53-08EF-C198-BB5E-DB97A22332BE}"/>
          </ac:picMkLst>
        </pc:picChg>
        <pc:picChg chg="add mod">
          <ac:chgData name="Harry Plant" userId="75040b9e95e3fadd" providerId="LiveId" clId="{9CFA4332-F1FD-41B0-9F7F-714D1B621703}" dt="2026-01-04T12:27:18.173" v="306" actId="1076"/>
          <ac:picMkLst>
            <pc:docMk/>
            <pc:sldMk cId="1300205467" sldId="330"/>
            <ac:picMk id="11" creationId="{DADFF25B-5AB9-BAD7-A4AB-BCABA4AB190F}"/>
          </ac:picMkLst>
        </pc:picChg>
      </pc:sldChg>
      <pc:sldChg chg="addSp delSp modSp new mod">
        <pc:chgData name="Harry Plant" userId="75040b9e95e3fadd" providerId="LiveId" clId="{9CFA4332-F1FD-41B0-9F7F-714D1B621703}" dt="2026-01-04T12:19:41.074" v="219" actId="1076"/>
        <pc:sldMkLst>
          <pc:docMk/>
          <pc:sldMk cId="148653609" sldId="331"/>
        </pc:sldMkLst>
        <pc:spChg chg="mod">
          <ac:chgData name="Harry Plant" userId="75040b9e95e3fadd" providerId="LiveId" clId="{9CFA4332-F1FD-41B0-9F7F-714D1B621703}" dt="2026-01-04T12:18:10.156" v="206" actId="20577"/>
          <ac:spMkLst>
            <pc:docMk/>
            <pc:sldMk cId="148653609" sldId="331"/>
            <ac:spMk id="2" creationId="{33F58087-5A7E-BBFE-024D-1AEDB858F319}"/>
          </ac:spMkLst>
        </pc:spChg>
        <pc:picChg chg="add mod">
          <ac:chgData name="Harry Plant" userId="75040b9e95e3fadd" providerId="LiveId" clId="{9CFA4332-F1FD-41B0-9F7F-714D1B621703}" dt="2026-01-04T12:18:58.010" v="212" actId="1076"/>
          <ac:picMkLst>
            <pc:docMk/>
            <pc:sldMk cId="148653609" sldId="331"/>
            <ac:picMk id="5" creationId="{2ABC105C-4034-77F6-E4F7-DC4E872DBF6F}"/>
          </ac:picMkLst>
        </pc:picChg>
        <pc:picChg chg="add mod">
          <ac:chgData name="Harry Plant" userId="75040b9e95e3fadd" providerId="LiveId" clId="{9CFA4332-F1FD-41B0-9F7F-714D1B621703}" dt="2026-01-04T12:19:41.074" v="219" actId="1076"/>
          <ac:picMkLst>
            <pc:docMk/>
            <pc:sldMk cId="148653609" sldId="331"/>
            <ac:picMk id="7" creationId="{4C8DB894-0BE4-B5C6-16C1-4432A7153374}"/>
          </ac:picMkLst>
        </pc:picChg>
      </pc:sldChg>
      <pc:sldChg chg="addSp delSp modSp new mod">
        <pc:chgData name="Harry Plant" userId="75040b9e95e3fadd" providerId="LiveId" clId="{9CFA4332-F1FD-41B0-9F7F-714D1B621703}" dt="2026-01-04T12:36:04.240" v="542" actId="1076"/>
        <pc:sldMkLst>
          <pc:docMk/>
          <pc:sldMk cId="522781931" sldId="332"/>
        </pc:sldMkLst>
        <pc:spChg chg="mod">
          <ac:chgData name="Harry Plant" userId="75040b9e95e3fadd" providerId="LiveId" clId="{9CFA4332-F1FD-41B0-9F7F-714D1B621703}" dt="2026-01-04T12:32:11.104" v="517" actId="20577"/>
          <ac:spMkLst>
            <pc:docMk/>
            <pc:sldMk cId="522781931" sldId="332"/>
            <ac:spMk id="2" creationId="{BB813A4A-6A40-7DDE-AB8F-F8ECD9C4E243}"/>
          </ac:spMkLst>
        </pc:spChg>
        <pc:picChg chg="add mod">
          <ac:chgData name="Harry Plant" userId="75040b9e95e3fadd" providerId="LiveId" clId="{9CFA4332-F1FD-41B0-9F7F-714D1B621703}" dt="2026-01-04T12:34:57.031" v="528" actId="1076"/>
          <ac:picMkLst>
            <pc:docMk/>
            <pc:sldMk cId="522781931" sldId="332"/>
            <ac:picMk id="7" creationId="{8D14D918-B23E-22CF-D4A5-0BBAC10646B5}"/>
          </ac:picMkLst>
        </pc:picChg>
        <pc:picChg chg="add mod">
          <ac:chgData name="Harry Plant" userId="75040b9e95e3fadd" providerId="LiveId" clId="{9CFA4332-F1FD-41B0-9F7F-714D1B621703}" dt="2026-01-04T12:35:29.988" v="536" actId="1076"/>
          <ac:picMkLst>
            <pc:docMk/>
            <pc:sldMk cId="522781931" sldId="332"/>
            <ac:picMk id="9" creationId="{1853FA7C-BD71-EB8B-2F22-1D5B2191BA82}"/>
          </ac:picMkLst>
        </pc:picChg>
        <pc:picChg chg="add mod">
          <ac:chgData name="Harry Plant" userId="75040b9e95e3fadd" providerId="LiveId" clId="{9CFA4332-F1FD-41B0-9F7F-714D1B621703}" dt="2026-01-04T12:36:04.240" v="542" actId="1076"/>
          <ac:picMkLst>
            <pc:docMk/>
            <pc:sldMk cId="522781931" sldId="332"/>
            <ac:picMk id="11" creationId="{69187CBF-F148-1325-9B60-C39A0BB1216E}"/>
          </ac:picMkLst>
        </pc:picChg>
      </pc:sldChg>
      <pc:sldChg chg="addSp delSp modSp new mod">
        <pc:chgData name="Harry Plant" userId="75040b9e95e3fadd" providerId="LiveId" clId="{9CFA4332-F1FD-41B0-9F7F-714D1B621703}" dt="2026-01-07T09:19:34.118" v="646" actId="1076"/>
        <pc:sldMkLst>
          <pc:docMk/>
          <pc:sldMk cId="2604630580" sldId="333"/>
        </pc:sldMkLst>
        <pc:spChg chg="del">
          <ac:chgData name="Harry Plant" userId="75040b9e95e3fadd" providerId="LiveId" clId="{9CFA4332-F1FD-41B0-9F7F-714D1B621703}" dt="2026-01-07T09:18:31.554" v="641" actId="478"/>
          <ac:spMkLst>
            <pc:docMk/>
            <pc:sldMk cId="2604630580" sldId="333"/>
            <ac:spMk id="2" creationId="{FB4E78CB-3FA9-7467-5515-CB40404C61DA}"/>
          </ac:spMkLst>
        </pc:spChg>
        <pc:spChg chg="del">
          <ac:chgData name="Harry Plant" userId="75040b9e95e3fadd" providerId="LiveId" clId="{9CFA4332-F1FD-41B0-9F7F-714D1B621703}" dt="2026-01-07T09:18:33.923" v="642" actId="478"/>
          <ac:spMkLst>
            <pc:docMk/>
            <pc:sldMk cId="2604630580" sldId="333"/>
            <ac:spMk id="3" creationId="{2003F092-926F-4A86-5C4C-EB89640E5A9F}"/>
          </ac:spMkLst>
        </pc:spChg>
        <pc:picChg chg="add mod">
          <ac:chgData name="Harry Plant" userId="75040b9e95e3fadd" providerId="LiveId" clId="{9CFA4332-F1FD-41B0-9F7F-714D1B621703}" dt="2026-01-07T09:19:07.646" v="644" actId="1076"/>
          <ac:picMkLst>
            <pc:docMk/>
            <pc:sldMk cId="2604630580" sldId="333"/>
            <ac:picMk id="5" creationId="{C9C9565B-4C47-5CD9-66E4-B51407577EE1}"/>
          </ac:picMkLst>
        </pc:picChg>
        <pc:picChg chg="add mod">
          <ac:chgData name="Harry Plant" userId="75040b9e95e3fadd" providerId="LiveId" clId="{9CFA4332-F1FD-41B0-9F7F-714D1B621703}" dt="2026-01-07T09:19:34.118" v="646" actId="1076"/>
          <ac:picMkLst>
            <pc:docMk/>
            <pc:sldMk cId="2604630580" sldId="333"/>
            <ac:picMk id="7" creationId="{12E08DD8-91F4-A8A7-8D16-BAFD8DBB70AF}"/>
          </ac:picMkLst>
        </pc:picChg>
      </pc:sldChg>
      <pc:sldChg chg="addSp delSp modSp new mod">
        <pc:chgData name="Harry Plant" userId="75040b9e95e3fadd" providerId="LiveId" clId="{9CFA4332-F1FD-41B0-9F7F-714D1B621703}" dt="2026-01-07T09:22:00.940" v="655" actId="14100"/>
        <pc:sldMkLst>
          <pc:docMk/>
          <pc:sldMk cId="396343045" sldId="334"/>
        </pc:sldMkLst>
        <pc:spChg chg="del">
          <ac:chgData name="Harry Plant" userId="75040b9e95e3fadd" providerId="LiveId" clId="{9CFA4332-F1FD-41B0-9F7F-714D1B621703}" dt="2026-01-07T09:20:02.901" v="649" actId="478"/>
          <ac:spMkLst>
            <pc:docMk/>
            <pc:sldMk cId="396343045" sldId="334"/>
            <ac:spMk id="2" creationId="{85AF63F9-7784-9175-B6EE-2E2B2CC09F09}"/>
          </ac:spMkLst>
        </pc:spChg>
        <pc:spChg chg="del">
          <ac:chgData name="Harry Plant" userId="75040b9e95e3fadd" providerId="LiveId" clId="{9CFA4332-F1FD-41B0-9F7F-714D1B621703}" dt="2026-01-07T09:20:00.186" v="648" actId="931"/>
          <ac:spMkLst>
            <pc:docMk/>
            <pc:sldMk cId="396343045" sldId="334"/>
            <ac:spMk id="3" creationId="{611BA856-3887-B61D-D9EF-A56A2FBD7420}"/>
          </ac:spMkLst>
        </pc:spChg>
        <pc:picChg chg="add mod">
          <ac:chgData name="Harry Plant" userId="75040b9e95e3fadd" providerId="LiveId" clId="{9CFA4332-F1FD-41B0-9F7F-714D1B621703}" dt="2026-01-07T09:22:00.940" v="655" actId="14100"/>
          <ac:picMkLst>
            <pc:docMk/>
            <pc:sldMk cId="396343045" sldId="334"/>
            <ac:picMk id="5" creationId="{85286677-E590-D686-41BB-440EFB711AF1}"/>
          </ac:picMkLst>
        </pc:picChg>
        <pc:picChg chg="add mod">
          <ac:chgData name="Harry Plant" userId="75040b9e95e3fadd" providerId="LiveId" clId="{9CFA4332-F1FD-41B0-9F7F-714D1B621703}" dt="2026-01-07T09:21:55.482" v="654" actId="1076"/>
          <ac:picMkLst>
            <pc:docMk/>
            <pc:sldMk cId="396343045" sldId="334"/>
            <ac:picMk id="7" creationId="{111EEDBA-9589-48A2-92B6-969A601B11F3}"/>
          </ac:picMkLst>
        </pc:picChg>
      </pc:sldChg>
      <pc:sldChg chg="addSp delSp modSp new mod">
        <pc:chgData name="Harry Plant" userId="75040b9e95e3fadd" providerId="LiveId" clId="{9CFA4332-F1FD-41B0-9F7F-714D1B621703}" dt="2026-01-07T09:24:19.813" v="666" actId="1076"/>
        <pc:sldMkLst>
          <pc:docMk/>
          <pc:sldMk cId="1626770279" sldId="335"/>
        </pc:sldMkLst>
        <pc:spChg chg="del">
          <ac:chgData name="Harry Plant" userId="75040b9e95e3fadd" providerId="LiveId" clId="{9CFA4332-F1FD-41B0-9F7F-714D1B621703}" dt="2026-01-07T09:22:12.967" v="658" actId="478"/>
          <ac:spMkLst>
            <pc:docMk/>
            <pc:sldMk cId="1626770279" sldId="335"/>
            <ac:spMk id="2" creationId="{2272C53D-E248-AFC4-CB63-70B429818092}"/>
          </ac:spMkLst>
        </pc:spChg>
        <pc:spChg chg="del">
          <ac:chgData name="Harry Plant" userId="75040b9e95e3fadd" providerId="LiveId" clId="{9CFA4332-F1FD-41B0-9F7F-714D1B621703}" dt="2026-01-07T09:22:08.998" v="657" actId="478"/>
          <ac:spMkLst>
            <pc:docMk/>
            <pc:sldMk cId="1626770279" sldId="335"/>
            <ac:spMk id="3" creationId="{A7BE3779-9D41-E0D1-9694-BF0852EC5C21}"/>
          </ac:spMkLst>
        </pc:spChg>
        <pc:picChg chg="add mod">
          <ac:chgData name="Harry Plant" userId="75040b9e95e3fadd" providerId="LiveId" clId="{9CFA4332-F1FD-41B0-9F7F-714D1B621703}" dt="2026-01-07T09:23:51.951" v="664" actId="14100"/>
          <ac:picMkLst>
            <pc:docMk/>
            <pc:sldMk cId="1626770279" sldId="335"/>
            <ac:picMk id="5" creationId="{2280B71E-3D6D-5A70-962B-F5A5592BB4D2}"/>
          </ac:picMkLst>
        </pc:picChg>
        <pc:picChg chg="add mod">
          <ac:chgData name="Harry Plant" userId="75040b9e95e3fadd" providerId="LiveId" clId="{9CFA4332-F1FD-41B0-9F7F-714D1B621703}" dt="2026-01-07T09:23:48.291" v="663" actId="14100"/>
          <ac:picMkLst>
            <pc:docMk/>
            <pc:sldMk cId="1626770279" sldId="335"/>
            <ac:picMk id="7" creationId="{1640BCE7-1C0A-1116-D58D-0F710F6B344B}"/>
          </ac:picMkLst>
        </pc:picChg>
        <pc:picChg chg="add mod">
          <ac:chgData name="Harry Plant" userId="75040b9e95e3fadd" providerId="LiveId" clId="{9CFA4332-F1FD-41B0-9F7F-714D1B621703}" dt="2026-01-07T09:24:19.813" v="666" actId="1076"/>
          <ac:picMkLst>
            <pc:docMk/>
            <pc:sldMk cId="1626770279" sldId="335"/>
            <ac:picMk id="9" creationId="{26744F13-4D81-8F82-6EEB-F94A06C9C28D}"/>
          </ac:picMkLst>
        </pc:picChg>
      </pc:sldChg>
      <pc:sldChg chg="addSp delSp modSp new mod">
        <pc:chgData name="Harry Plant" userId="75040b9e95e3fadd" providerId="LiveId" clId="{9CFA4332-F1FD-41B0-9F7F-714D1B621703}" dt="2026-01-07T09:28:22.949" v="700" actId="1076"/>
        <pc:sldMkLst>
          <pc:docMk/>
          <pc:sldMk cId="1847293286" sldId="336"/>
        </pc:sldMkLst>
        <pc:spChg chg="mod">
          <ac:chgData name="Harry Plant" userId="75040b9e95e3fadd" providerId="LiveId" clId="{9CFA4332-F1FD-41B0-9F7F-714D1B621703}" dt="2026-01-07T09:26:53.092" v="691" actId="20577"/>
          <ac:spMkLst>
            <pc:docMk/>
            <pc:sldMk cId="1847293286" sldId="336"/>
            <ac:spMk id="2" creationId="{00B76999-6882-A375-E193-EE96F96535A9}"/>
          </ac:spMkLst>
        </pc:spChg>
        <pc:spChg chg="del">
          <ac:chgData name="Harry Plant" userId="75040b9e95e3fadd" providerId="LiveId" clId="{9CFA4332-F1FD-41B0-9F7F-714D1B621703}" dt="2026-01-07T09:26:56.750" v="692" actId="478"/>
          <ac:spMkLst>
            <pc:docMk/>
            <pc:sldMk cId="1847293286" sldId="336"/>
            <ac:spMk id="3" creationId="{93AF8838-DBEE-ACE5-C3B6-9716F46D6D0D}"/>
          </ac:spMkLst>
        </pc:spChg>
        <pc:picChg chg="add mod">
          <ac:chgData name="Harry Plant" userId="75040b9e95e3fadd" providerId="LiveId" clId="{9CFA4332-F1FD-41B0-9F7F-714D1B621703}" dt="2026-01-07T09:27:15.603" v="694" actId="1076"/>
          <ac:picMkLst>
            <pc:docMk/>
            <pc:sldMk cId="1847293286" sldId="336"/>
            <ac:picMk id="5" creationId="{94E0C9C7-9350-D8C4-2EB5-3C33B14792A7}"/>
          </ac:picMkLst>
        </pc:picChg>
        <pc:picChg chg="add mod">
          <ac:chgData name="Harry Plant" userId="75040b9e95e3fadd" providerId="LiveId" clId="{9CFA4332-F1FD-41B0-9F7F-714D1B621703}" dt="2026-01-07T09:28:22.949" v="700" actId="1076"/>
          <ac:picMkLst>
            <pc:docMk/>
            <pc:sldMk cId="1847293286" sldId="336"/>
            <ac:picMk id="7" creationId="{04C932F3-D2A1-8C59-416D-59040B34483D}"/>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092DC2-2AF4-4522-B5D6-11731D72C4CD}"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E55899E4-6B3F-4BE0-A643-C97E3DE75AD3}">
      <dgm:prSet/>
      <dgm:spPr/>
      <dgm:t>
        <a:bodyPr/>
        <a:lstStyle/>
        <a:p>
          <a:r>
            <a:rPr lang="en-GB" noProof="0" dirty="0"/>
            <a:t>Smart Care System for Assisted Living</a:t>
          </a:r>
        </a:p>
      </dgm:t>
    </dgm:pt>
    <dgm:pt modelId="{00A80E7A-C5C9-4248-B02D-CA7416004666}" type="parTrans" cxnId="{9F63A0A6-C7D3-4B22-A597-9822833D2B6B}">
      <dgm:prSet/>
      <dgm:spPr/>
      <dgm:t>
        <a:bodyPr/>
        <a:lstStyle/>
        <a:p>
          <a:endParaRPr lang="en-US"/>
        </a:p>
      </dgm:t>
    </dgm:pt>
    <dgm:pt modelId="{6B0B5AFA-B98C-4C5C-A76B-FD35350BB913}" type="sibTrans" cxnId="{9F63A0A6-C7D3-4B22-A597-9822833D2B6B}">
      <dgm:prSet/>
      <dgm:spPr/>
      <dgm:t>
        <a:bodyPr/>
        <a:lstStyle/>
        <a:p>
          <a:endParaRPr lang="en-US"/>
        </a:p>
      </dgm:t>
    </dgm:pt>
    <dgm:pt modelId="{BEF83491-1692-49C6-B567-D9D0EBBBB43E}">
      <dgm:prSet/>
      <dgm:spPr/>
      <dgm:t>
        <a:bodyPr/>
        <a:lstStyle/>
        <a:p>
          <a:r>
            <a:rPr lang="en-GB" noProof="0" dirty="0"/>
            <a:t>Uses motion sensors + camera + Raspberry Pi + OpenStack cloud</a:t>
          </a:r>
        </a:p>
      </dgm:t>
    </dgm:pt>
    <dgm:pt modelId="{F60DABA0-49A9-4BD9-AB4D-7DC95EB39BC1}" type="parTrans" cxnId="{42EC8E04-562B-4B18-A348-A6BA1F7AE308}">
      <dgm:prSet/>
      <dgm:spPr/>
      <dgm:t>
        <a:bodyPr/>
        <a:lstStyle/>
        <a:p>
          <a:endParaRPr lang="en-US"/>
        </a:p>
      </dgm:t>
    </dgm:pt>
    <dgm:pt modelId="{2C658698-94F7-4503-9F3C-B2A24BC073A2}" type="sibTrans" cxnId="{42EC8E04-562B-4B18-A348-A6BA1F7AE308}">
      <dgm:prSet/>
      <dgm:spPr/>
      <dgm:t>
        <a:bodyPr/>
        <a:lstStyle/>
        <a:p>
          <a:endParaRPr lang="en-US"/>
        </a:p>
      </dgm:t>
    </dgm:pt>
    <dgm:pt modelId="{8791B804-35AD-48BB-825C-8143ED8B3CDE}">
      <dgm:prSet/>
      <dgm:spPr/>
      <dgm:t>
        <a:bodyPr/>
        <a:lstStyle/>
        <a:p>
          <a:r>
            <a:rPr lang="en-GB" noProof="0" dirty="0"/>
            <a:t>Goal: monitor residents safety and daily activity</a:t>
          </a:r>
        </a:p>
      </dgm:t>
    </dgm:pt>
    <dgm:pt modelId="{92A2946B-10D4-446B-9507-A184433AF02F}" type="parTrans" cxnId="{10D114B6-F240-4420-983F-78E7ADA2326B}">
      <dgm:prSet/>
      <dgm:spPr/>
      <dgm:t>
        <a:bodyPr/>
        <a:lstStyle/>
        <a:p>
          <a:endParaRPr lang="en-US"/>
        </a:p>
      </dgm:t>
    </dgm:pt>
    <dgm:pt modelId="{EF34E02B-D780-4355-89FF-8092E7980E23}" type="sibTrans" cxnId="{10D114B6-F240-4420-983F-78E7ADA2326B}">
      <dgm:prSet/>
      <dgm:spPr/>
      <dgm:t>
        <a:bodyPr/>
        <a:lstStyle/>
        <a:p>
          <a:endParaRPr lang="en-US"/>
        </a:p>
      </dgm:t>
    </dgm:pt>
    <dgm:pt modelId="{C3E82D6F-71F7-4B52-8A0E-C5ECFE625519}">
      <dgm:prSet/>
      <dgm:spPr/>
      <dgm:t>
        <a:bodyPr/>
        <a:lstStyle/>
        <a:p>
          <a:r>
            <a:rPr lang="en-GB" noProof="0" dirty="0"/>
            <a:t>Ensures independence for residents while giving peace of mind to families</a:t>
          </a:r>
        </a:p>
      </dgm:t>
    </dgm:pt>
    <dgm:pt modelId="{302EE124-6644-438A-9EFC-9EC15811D5F8}" type="parTrans" cxnId="{E7DBFEBB-91D9-4DCF-A8D8-B4450213640F}">
      <dgm:prSet/>
      <dgm:spPr/>
      <dgm:t>
        <a:bodyPr/>
        <a:lstStyle/>
        <a:p>
          <a:endParaRPr lang="en-US"/>
        </a:p>
      </dgm:t>
    </dgm:pt>
    <dgm:pt modelId="{19CB95B2-BF6E-4F44-8631-B230E99A9B9A}" type="sibTrans" cxnId="{E7DBFEBB-91D9-4DCF-A8D8-B4450213640F}">
      <dgm:prSet/>
      <dgm:spPr/>
      <dgm:t>
        <a:bodyPr/>
        <a:lstStyle/>
        <a:p>
          <a:endParaRPr lang="en-US"/>
        </a:p>
      </dgm:t>
    </dgm:pt>
    <dgm:pt modelId="{1FB90FF7-53EB-401D-87B2-187AD6D29A0B}" type="pres">
      <dgm:prSet presAssocID="{A2092DC2-2AF4-4522-B5D6-11731D72C4CD}" presName="linear" presStyleCnt="0">
        <dgm:presLayoutVars>
          <dgm:animLvl val="lvl"/>
          <dgm:resizeHandles val="exact"/>
        </dgm:presLayoutVars>
      </dgm:prSet>
      <dgm:spPr/>
    </dgm:pt>
    <dgm:pt modelId="{0F56640D-394F-4474-A9A9-65AAD466B258}" type="pres">
      <dgm:prSet presAssocID="{E55899E4-6B3F-4BE0-A643-C97E3DE75AD3}" presName="parentText" presStyleLbl="node1" presStyleIdx="0" presStyleCnt="4">
        <dgm:presLayoutVars>
          <dgm:chMax val="0"/>
          <dgm:bulletEnabled val="1"/>
        </dgm:presLayoutVars>
      </dgm:prSet>
      <dgm:spPr/>
    </dgm:pt>
    <dgm:pt modelId="{E061DEB1-2577-4FA7-B6BB-E5D288004663}" type="pres">
      <dgm:prSet presAssocID="{6B0B5AFA-B98C-4C5C-A76B-FD35350BB913}" presName="spacer" presStyleCnt="0"/>
      <dgm:spPr/>
    </dgm:pt>
    <dgm:pt modelId="{046321A0-8AE7-4F85-80E0-674096ADBFB3}" type="pres">
      <dgm:prSet presAssocID="{BEF83491-1692-49C6-B567-D9D0EBBBB43E}" presName="parentText" presStyleLbl="node1" presStyleIdx="1" presStyleCnt="4">
        <dgm:presLayoutVars>
          <dgm:chMax val="0"/>
          <dgm:bulletEnabled val="1"/>
        </dgm:presLayoutVars>
      </dgm:prSet>
      <dgm:spPr/>
    </dgm:pt>
    <dgm:pt modelId="{7CD5D771-F577-4BFB-91EF-B3601BCF71A3}" type="pres">
      <dgm:prSet presAssocID="{2C658698-94F7-4503-9F3C-B2A24BC073A2}" presName="spacer" presStyleCnt="0"/>
      <dgm:spPr/>
    </dgm:pt>
    <dgm:pt modelId="{9B9DDC6D-337A-4064-8862-3C440912A333}" type="pres">
      <dgm:prSet presAssocID="{8791B804-35AD-48BB-825C-8143ED8B3CDE}" presName="parentText" presStyleLbl="node1" presStyleIdx="2" presStyleCnt="4">
        <dgm:presLayoutVars>
          <dgm:chMax val="0"/>
          <dgm:bulletEnabled val="1"/>
        </dgm:presLayoutVars>
      </dgm:prSet>
      <dgm:spPr/>
    </dgm:pt>
    <dgm:pt modelId="{B9591B01-429B-4FE2-B2FB-193EFF46B9B0}" type="pres">
      <dgm:prSet presAssocID="{EF34E02B-D780-4355-89FF-8092E7980E23}" presName="spacer" presStyleCnt="0"/>
      <dgm:spPr/>
    </dgm:pt>
    <dgm:pt modelId="{1BA62CF4-9A56-45D6-9538-F7A23D048BED}" type="pres">
      <dgm:prSet presAssocID="{C3E82D6F-71F7-4B52-8A0E-C5ECFE625519}" presName="parentText" presStyleLbl="node1" presStyleIdx="3" presStyleCnt="4">
        <dgm:presLayoutVars>
          <dgm:chMax val="0"/>
          <dgm:bulletEnabled val="1"/>
        </dgm:presLayoutVars>
      </dgm:prSet>
      <dgm:spPr/>
    </dgm:pt>
  </dgm:ptLst>
  <dgm:cxnLst>
    <dgm:cxn modelId="{42EC8E04-562B-4B18-A348-A6BA1F7AE308}" srcId="{A2092DC2-2AF4-4522-B5D6-11731D72C4CD}" destId="{BEF83491-1692-49C6-B567-D9D0EBBBB43E}" srcOrd="1" destOrd="0" parTransId="{F60DABA0-49A9-4BD9-AB4D-7DC95EB39BC1}" sibTransId="{2C658698-94F7-4503-9F3C-B2A24BC073A2}"/>
    <dgm:cxn modelId="{37BA7707-4CEC-4F43-9BA0-B959AA0C8772}" type="presOf" srcId="{E55899E4-6B3F-4BE0-A643-C97E3DE75AD3}" destId="{0F56640D-394F-4474-A9A9-65AAD466B258}" srcOrd="0" destOrd="0" presId="urn:microsoft.com/office/officeart/2005/8/layout/vList2"/>
    <dgm:cxn modelId="{2FB4126D-132B-422D-A973-811C7C49E467}" type="presOf" srcId="{BEF83491-1692-49C6-B567-D9D0EBBBB43E}" destId="{046321A0-8AE7-4F85-80E0-674096ADBFB3}" srcOrd="0" destOrd="0" presId="urn:microsoft.com/office/officeart/2005/8/layout/vList2"/>
    <dgm:cxn modelId="{B440A555-C652-4EBE-A227-A8224D5AD5F4}" type="presOf" srcId="{8791B804-35AD-48BB-825C-8143ED8B3CDE}" destId="{9B9DDC6D-337A-4064-8862-3C440912A333}" srcOrd="0" destOrd="0" presId="urn:microsoft.com/office/officeart/2005/8/layout/vList2"/>
    <dgm:cxn modelId="{3DC2B385-2646-428F-8644-C4EFD8DC184C}" type="presOf" srcId="{A2092DC2-2AF4-4522-B5D6-11731D72C4CD}" destId="{1FB90FF7-53EB-401D-87B2-187AD6D29A0B}" srcOrd="0" destOrd="0" presId="urn:microsoft.com/office/officeart/2005/8/layout/vList2"/>
    <dgm:cxn modelId="{9F63A0A6-C7D3-4B22-A597-9822833D2B6B}" srcId="{A2092DC2-2AF4-4522-B5D6-11731D72C4CD}" destId="{E55899E4-6B3F-4BE0-A643-C97E3DE75AD3}" srcOrd="0" destOrd="0" parTransId="{00A80E7A-C5C9-4248-B02D-CA7416004666}" sibTransId="{6B0B5AFA-B98C-4C5C-A76B-FD35350BB913}"/>
    <dgm:cxn modelId="{98F593B0-A08D-42AF-A225-74B3F811AA18}" type="presOf" srcId="{C3E82D6F-71F7-4B52-8A0E-C5ECFE625519}" destId="{1BA62CF4-9A56-45D6-9538-F7A23D048BED}" srcOrd="0" destOrd="0" presId="urn:microsoft.com/office/officeart/2005/8/layout/vList2"/>
    <dgm:cxn modelId="{10D114B6-F240-4420-983F-78E7ADA2326B}" srcId="{A2092DC2-2AF4-4522-B5D6-11731D72C4CD}" destId="{8791B804-35AD-48BB-825C-8143ED8B3CDE}" srcOrd="2" destOrd="0" parTransId="{92A2946B-10D4-446B-9507-A184433AF02F}" sibTransId="{EF34E02B-D780-4355-89FF-8092E7980E23}"/>
    <dgm:cxn modelId="{E7DBFEBB-91D9-4DCF-A8D8-B4450213640F}" srcId="{A2092DC2-2AF4-4522-B5D6-11731D72C4CD}" destId="{C3E82D6F-71F7-4B52-8A0E-C5ECFE625519}" srcOrd="3" destOrd="0" parTransId="{302EE124-6644-438A-9EFC-9EC15811D5F8}" sibTransId="{19CB95B2-BF6E-4F44-8631-B230E99A9B9A}"/>
    <dgm:cxn modelId="{433C496D-4C60-466A-9CDE-63C71DEA772A}" type="presParOf" srcId="{1FB90FF7-53EB-401D-87B2-187AD6D29A0B}" destId="{0F56640D-394F-4474-A9A9-65AAD466B258}" srcOrd="0" destOrd="0" presId="urn:microsoft.com/office/officeart/2005/8/layout/vList2"/>
    <dgm:cxn modelId="{C118E104-2735-4065-83AF-0C0B42719997}" type="presParOf" srcId="{1FB90FF7-53EB-401D-87B2-187AD6D29A0B}" destId="{E061DEB1-2577-4FA7-B6BB-E5D288004663}" srcOrd="1" destOrd="0" presId="urn:microsoft.com/office/officeart/2005/8/layout/vList2"/>
    <dgm:cxn modelId="{DDCF087E-CEF4-4079-8A87-E1C922266FD8}" type="presParOf" srcId="{1FB90FF7-53EB-401D-87B2-187AD6D29A0B}" destId="{046321A0-8AE7-4F85-80E0-674096ADBFB3}" srcOrd="2" destOrd="0" presId="urn:microsoft.com/office/officeart/2005/8/layout/vList2"/>
    <dgm:cxn modelId="{D52E56B2-FCC7-4284-9825-870AD6664E6D}" type="presParOf" srcId="{1FB90FF7-53EB-401D-87B2-187AD6D29A0B}" destId="{7CD5D771-F577-4BFB-91EF-B3601BCF71A3}" srcOrd="3" destOrd="0" presId="urn:microsoft.com/office/officeart/2005/8/layout/vList2"/>
    <dgm:cxn modelId="{717E826E-CDFC-4A4C-BA80-DD927967D12B}" type="presParOf" srcId="{1FB90FF7-53EB-401D-87B2-187AD6D29A0B}" destId="{9B9DDC6D-337A-4064-8862-3C440912A333}" srcOrd="4" destOrd="0" presId="urn:microsoft.com/office/officeart/2005/8/layout/vList2"/>
    <dgm:cxn modelId="{72F00C5E-19C8-4F2C-890C-F4FA7C6AAC32}" type="presParOf" srcId="{1FB90FF7-53EB-401D-87B2-187AD6D29A0B}" destId="{B9591B01-429B-4FE2-B2FB-193EFF46B9B0}" srcOrd="5" destOrd="0" presId="urn:microsoft.com/office/officeart/2005/8/layout/vList2"/>
    <dgm:cxn modelId="{0CAE2457-D0F1-442E-B6D3-EE3DBFCCBA32}" type="presParOf" srcId="{1FB90FF7-53EB-401D-87B2-187AD6D29A0B}" destId="{1BA62CF4-9A56-45D6-9538-F7A23D048BE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E87A4D-7F6F-4892-8F90-93A922D5436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C62B75B-E8DD-4B59-A1B1-26C767DAF420}">
      <dgm:prSet/>
      <dgm:spPr/>
      <dgm:t>
        <a:bodyPr/>
        <a:lstStyle/>
        <a:p>
          <a:pPr>
            <a:lnSpc>
              <a:spcPct val="100000"/>
            </a:lnSpc>
            <a:defRPr b="1"/>
          </a:pPr>
          <a:r>
            <a:rPr lang="en-GB" noProof="0"/>
            <a:t>We have developed a real-time patient monitoring system, by using IoT-enabled motion capture and camera-based monitoring to identify patient movements in real-time.</a:t>
          </a:r>
        </a:p>
      </dgm:t>
    </dgm:pt>
    <dgm:pt modelId="{12EEE106-2C21-402C-970D-627990EE9440}" type="parTrans" cxnId="{8182AC9B-73D7-473F-AD0A-EDF18E810C22}">
      <dgm:prSet/>
      <dgm:spPr/>
      <dgm:t>
        <a:bodyPr/>
        <a:lstStyle/>
        <a:p>
          <a:endParaRPr lang="en-US"/>
        </a:p>
      </dgm:t>
    </dgm:pt>
    <dgm:pt modelId="{7AE3A6EF-DE6A-4490-B881-64D1B14AA245}" type="sibTrans" cxnId="{8182AC9B-73D7-473F-AD0A-EDF18E810C22}">
      <dgm:prSet/>
      <dgm:spPr/>
      <dgm:t>
        <a:bodyPr/>
        <a:lstStyle/>
        <a:p>
          <a:endParaRPr lang="en-US"/>
        </a:p>
      </dgm:t>
    </dgm:pt>
    <dgm:pt modelId="{01D328AD-4B6C-40A4-BD07-EF4BDD2C9CA8}">
      <dgm:prSet/>
      <dgm:spPr/>
      <dgm:t>
        <a:bodyPr/>
        <a:lstStyle/>
        <a:p>
          <a:pPr>
            <a:lnSpc>
              <a:spcPct val="100000"/>
            </a:lnSpc>
            <a:defRPr b="1"/>
          </a:pPr>
          <a:r>
            <a:rPr lang="en-GB" noProof="0"/>
            <a:t>We believe our system enables staff to increase efficiency and quality in patient care. </a:t>
          </a:r>
        </a:p>
      </dgm:t>
    </dgm:pt>
    <dgm:pt modelId="{344628F5-F839-4380-AFB1-A675495D3164}" type="parTrans" cxnId="{E148F070-86FD-4C00-8ED1-71AFB4DF6B7A}">
      <dgm:prSet/>
      <dgm:spPr/>
      <dgm:t>
        <a:bodyPr/>
        <a:lstStyle/>
        <a:p>
          <a:endParaRPr lang="en-US"/>
        </a:p>
      </dgm:t>
    </dgm:pt>
    <dgm:pt modelId="{E3F7E382-48F2-4E06-9332-0F2F1017C5C9}" type="sibTrans" cxnId="{E148F070-86FD-4C00-8ED1-71AFB4DF6B7A}">
      <dgm:prSet/>
      <dgm:spPr/>
      <dgm:t>
        <a:bodyPr/>
        <a:lstStyle/>
        <a:p>
          <a:endParaRPr lang="en-US"/>
        </a:p>
      </dgm:t>
    </dgm:pt>
    <dgm:pt modelId="{4ED12BFD-B4A6-4433-9094-16A47B1F3734}">
      <dgm:prSet/>
      <dgm:spPr/>
      <dgm:t>
        <a:bodyPr/>
        <a:lstStyle/>
        <a:p>
          <a:pPr>
            <a:lnSpc>
              <a:spcPct val="100000"/>
            </a:lnSpc>
          </a:pPr>
          <a:r>
            <a:rPr lang="en-GB" noProof="0" dirty="0"/>
            <a:t>Secure storage</a:t>
          </a:r>
        </a:p>
      </dgm:t>
    </dgm:pt>
    <dgm:pt modelId="{F0BC20FA-63EF-4FC8-8D74-655DACD75F0C}" type="parTrans" cxnId="{04A65D16-672E-48DE-A83C-C18D58358216}">
      <dgm:prSet/>
      <dgm:spPr/>
      <dgm:t>
        <a:bodyPr/>
        <a:lstStyle/>
        <a:p>
          <a:endParaRPr lang="en-US"/>
        </a:p>
      </dgm:t>
    </dgm:pt>
    <dgm:pt modelId="{4849811F-4666-4038-B412-7421B9665133}" type="sibTrans" cxnId="{04A65D16-672E-48DE-A83C-C18D58358216}">
      <dgm:prSet/>
      <dgm:spPr/>
      <dgm:t>
        <a:bodyPr/>
        <a:lstStyle/>
        <a:p>
          <a:endParaRPr lang="en-US"/>
        </a:p>
      </dgm:t>
    </dgm:pt>
    <dgm:pt modelId="{178071AE-21EC-4F31-A9E6-E87150EE0311}">
      <dgm:prSet/>
      <dgm:spPr/>
      <dgm:t>
        <a:bodyPr/>
        <a:lstStyle/>
        <a:p>
          <a:pPr>
            <a:lnSpc>
              <a:spcPct val="100000"/>
            </a:lnSpc>
          </a:pPr>
          <a:r>
            <a:rPr lang="en-GB" noProof="0" dirty="0"/>
            <a:t>Visualization</a:t>
          </a:r>
        </a:p>
      </dgm:t>
    </dgm:pt>
    <dgm:pt modelId="{296A76BB-F902-43E3-9BE8-CE53A22464A9}" type="parTrans" cxnId="{CB99C645-CDAA-472F-8737-9852EBFFF28C}">
      <dgm:prSet/>
      <dgm:spPr/>
      <dgm:t>
        <a:bodyPr/>
        <a:lstStyle/>
        <a:p>
          <a:endParaRPr lang="en-US"/>
        </a:p>
      </dgm:t>
    </dgm:pt>
    <dgm:pt modelId="{44C92B3D-98DE-4BE0-B455-F367447E7AF1}" type="sibTrans" cxnId="{CB99C645-CDAA-472F-8737-9852EBFFF28C}">
      <dgm:prSet/>
      <dgm:spPr/>
      <dgm:t>
        <a:bodyPr/>
        <a:lstStyle/>
        <a:p>
          <a:endParaRPr lang="en-US"/>
        </a:p>
      </dgm:t>
    </dgm:pt>
    <dgm:pt modelId="{EBB7A2F1-9DF6-4B5B-A7C7-9D1E26670C1B}" type="pres">
      <dgm:prSet presAssocID="{04E87A4D-7F6F-4892-8F90-93A922D5436C}" presName="root" presStyleCnt="0">
        <dgm:presLayoutVars>
          <dgm:dir/>
          <dgm:resizeHandles val="exact"/>
        </dgm:presLayoutVars>
      </dgm:prSet>
      <dgm:spPr/>
    </dgm:pt>
    <dgm:pt modelId="{73A7346A-FE3B-4E84-BA16-AF98FBDF7D30}" type="pres">
      <dgm:prSet presAssocID="{0C62B75B-E8DD-4B59-A1B1-26C767DAF420}" presName="compNode" presStyleCnt="0"/>
      <dgm:spPr/>
    </dgm:pt>
    <dgm:pt modelId="{6A3FFC6C-27D2-445B-A078-F19A35B73552}" type="pres">
      <dgm:prSet presAssocID="{0C62B75B-E8DD-4B59-A1B1-26C767DAF42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F6C2C9D1-30B9-4FC6-8057-91072BA97318}" type="pres">
      <dgm:prSet presAssocID="{0C62B75B-E8DD-4B59-A1B1-26C767DAF420}" presName="iconSpace" presStyleCnt="0"/>
      <dgm:spPr/>
    </dgm:pt>
    <dgm:pt modelId="{84E10946-B679-4254-9F1A-9AB087291D2E}" type="pres">
      <dgm:prSet presAssocID="{0C62B75B-E8DD-4B59-A1B1-26C767DAF420}" presName="parTx" presStyleLbl="revTx" presStyleIdx="0" presStyleCnt="4">
        <dgm:presLayoutVars>
          <dgm:chMax val="0"/>
          <dgm:chPref val="0"/>
        </dgm:presLayoutVars>
      </dgm:prSet>
      <dgm:spPr/>
    </dgm:pt>
    <dgm:pt modelId="{1961A71C-BC2F-4E6E-AD56-B3AF9C2A77A6}" type="pres">
      <dgm:prSet presAssocID="{0C62B75B-E8DD-4B59-A1B1-26C767DAF420}" presName="txSpace" presStyleCnt="0"/>
      <dgm:spPr/>
    </dgm:pt>
    <dgm:pt modelId="{557CC279-5F7E-4250-851C-F42295F0778A}" type="pres">
      <dgm:prSet presAssocID="{0C62B75B-E8DD-4B59-A1B1-26C767DAF420}" presName="desTx" presStyleLbl="revTx" presStyleIdx="1" presStyleCnt="4">
        <dgm:presLayoutVars/>
      </dgm:prSet>
      <dgm:spPr/>
    </dgm:pt>
    <dgm:pt modelId="{EB2F1815-EF1B-420C-BB1A-A06B52BC6EB2}" type="pres">
      <dgm:prSet presAssocID="{7AE3A6EF-DE6A-4490-B881-64D1B14AA245}" presName="sibTrans" presStyleCnt="0"/>
      <dgm:spPr/>
    </dgm:pt>
    <dgm:pt modelId="{3AF44F03-8B41-4972-B3AE-90858F32D842}" type="pres">
      <dgm:prSet presAssocID="{01D328AD-4B6C-40A4-BD07-EF4BDD2C9CA8}" presName="compNode" presStyleCnt="0"/>
      <dgm:spPr/>
    </dgm:pt>
    <dgm:pt modelId="{A033ADA7-4DC4-4B11-AABF-5EE03D47E777}" type="pres">
      <dgm:prSet presAssocID="{01D328AD-4B6C-40A4-BD07-EF4BDD2C9CA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3C565EFA-2598-4002-BF05-A35274A5C12C}" type="pres">
      <dgm:prSet presAssocID="{01D328AD-4B6C-40A4-BD07-EF4BDD2C9CA8}" presName="iconSpace" presStyleCnt="0"/>
      <dgm:spPr/>
    </dgm:pt>
    <dgm:pt modelId="{81EC628A-E650-46B2-84E5-20FAEB0EFF6C}" type="pres">
      <dgm:prSet presAssocID="{01D328AD-4B6C-40A4-BD07-EF4BDD2C9CA8}" presName="parTx" presStyleLbl="revTx" presStyleIdx="2" presStyleCnt="4">
        <dgm:presLayoutVars>
          <dgm:chMax val="0"/>
          <dgm:chPref val="0"/>
        </dgm:presLayoutVars>
      </dgm:prSet>
      <dgm:spPr/>
    </dgm:pt>
    <dgm:pt modelId="{DCF657FE-E60B-4812-A37A-0B3926FC1A72}" type="pres">
      <dgm:prSet presAssocID="{01D328AD-4B6C-40A4-BD07-EF4BDD2C9CA8}" presName="txSpace" presStyleCnt="0"/>
      <dgm:spPr/>
    </dgm:pt>
    <dgm:pt modelId="{469009EA-5703-40ED-999A-3F97265B4CB3}" type="pres">
      <dgm:prSet presAssocID="{01D328AD-4B6C-40A4-BD07-EF4BDD2C9CA8}" presName="desTx" presStyleLbl="revTx" presStyleIdx="3" presStyleCnt="4">
        <dgm:presLayoutVars/>
      </dgm:prSet>
      <dgm:spPr/>
    </dgm:pt>
  </dgm:ptLst>
  <dgm:cxnLst>
    <dgm:cxn modelId="{1633C204-5DC5-4E50-B8DD-E4149FA0A6F6}" type="presOf" srcId="{01D328AD-4B6C-40A4-BD07-EF4BDD2C9CA8}" destId="{81EC628A-E650-46B2-84E5-20FAEB0EFF6C}" srcOrd="0" destOrd="0" presId="urn:microsoft.com/office/officeart/2018/2/layout/IconLabelDescriptionList"/>
    <dgm:cxn modelId="{04A65D16-672E-48DE-A83C-C18D58358216}" srcId="{01D328AD-4B6C-40A4-BD07-EF4BDD2C9CA8}" destId="{4ED12BFD-B4A6-4433-9094-16A47B1F3734}" srcOrd="0" destOrd="0" parTransId="{F0BC20FA-63EF-4FC8-8D74-655DACD75F0C}" sibTransId="{4849811F-4666-4038-B412-7421B9665133}"/>
    <dgm:cxn modelId="{5C1AD522-FD0F-4A2D-B0A6-A4D162185FC8}" type="presOf" srcId="{4ED12BFD-B4A6-4433-9094-16A47B1F3734}" destId="{469009EA-5703-40ED-999A-3F97265B4CB3}" srcOrd="0" destOrd="0" presId="urn:microsoft.com/office/officeart/2018/2/layout/IconLabelDescriptionList"/>
    <dgm:cxn modelId="{CB99C645-CDAA-472F-8737-9852EBFFF28C}" srcId="{01D328AD-4B6C-40A4-BD07-EF4BDD2C9CA8}" destId="{178071AE-21EC-4F31-A9E6-E87150EE0311}" srcOrd="1" destOrd="0" parTransId="{296A76BB-F902-43E3-9BE8-CE53A22464A9}" sibTransId="{44C92B3D-98DE-4BE0-B455-F367447E7AF1}"/>
    <dgm:cxn modelId="{E148F070-86FD-4C00-8ED1-71AFB4DF6B7A}" srcId="{04E87A4D-7F6F-4892-8F90-93A922D5436C}" destId="{01D328AD-4B6C-40A4-BD07-EF4BDD2C9CA8}" srcOrd="1" destOrd="0" parTransId="{344628F5-F839-4380-AFB1-A675495D3164}" sibTransId="{E3F7E382-48F2-4E06-9332-0F2F1017C5C9}"/>
    <dgm:cxn modelId="{8182AC9B-73D7-473F-AD0A-EDF18E810C22}" srcId="{04E87A4D-7F6F-4892-8F90-93A922D5436C}" destId="{0C62B75B-E8DD-4B59-A1B1-26C767DAF420}" srcOrd="0" destOrd="0" parTransId="{12EEE106-2C21-402C-970D-627990EE9440}" sibTransId="{7AE3A6EF-DE6A-4490-B881-64D1B14AA245}"/>
    <dgm:cxn modelId="{73D394BC-98AC-41AE-BA26-24139759708C}" type="presOf" srcId="{178071AE-21EC-4F31-A9E6-E87150EE0311}" destId="{469009EA-5703-40ED-999A-3F97265B4CB3}" srcOrd="0" destOrd="1" presId="urn:microsoft.com/office/officeart/2018/2/layout/IconLabelDescriptionList"/>
    <dgm:cxn modelId="{B8047FD9-7CE8-486B-8793-907B46727EE5}" type="presOf" srcId="{04E87A4D-7F6F-4892-8F90-93A922D5436C}" destId="{EBB7A2F1-9DF6-4B5B-A7C7-9D1E26670C1B}" srcOrd="0" destOrd="0" presId="urn:microsoft.com/office/officeart/2018/2/layout/IconLabelDescriptionList"/>
    <dgm:cxn modelId="{24D898DE-9A0C-4526-9636-0FF27DCD5847}" type="presOf" srcId="{0C62B75B-E8DD-4B59-A1B1-26C767DAF420}" destId="{84E10946-B679-4254-9F1A-9AB087291D2E}" srcOrd="0" destOrd="0" presId="urn:microsoft.com/office/officeart/2018/2/layout/IconLabelDescriptionList"/>
    <dgm:cxn modelId="{D9984A13-FA09-400E-A461-5A31E42849A1}" type="presParOf" srcId="{EBB7A2F1-9DF6-4B5B-A7C7-9D1E26670C1B}" destId="{73A7346A-FE3B-4E84-BA16-AF98FBDF7D30}" srcOrd="0" destOrd="0" presId="urn:microsoft.com/office/officeart/2018/2/layout/IconLabelDescriptionList"/>
    <dgm:cxn modelId="{C74E2042-FE8B-4CBF-AD64-7B8CCE12A5C6}" type="presParOf" srcId="{73A7346A-FE3B-4E84-BA16-AF98FBDF7D30}" destId="{6A3FFC6C-27D2-445B-A078-F19A35B73552}" srcOrd="0" destOrd="0" presId="urn:microsoft.com/office/officeart/2018/2/layout/IconLabelDescriptionList"/>
    <dgm:cxn modelId="{2360DDB0-FF44-421E-8EF3-5FC6A184B935}" type="presParOf" srcId="{73A7346A-FE3B-4E84-BA16-AF98FBDF7D30}" destId="{F6C2C9D1-30B9-4FC6-8057-91072BA97318}" srcOrd="1" destOrd="0" presId="urn:microsoft.com/office/officeart/2018/2/layout/IconLabelDescriptionList"/>
    <dgm:cxn modelId="{81D45E96-EEE0-432E-9606-61226E707CCE}" type="presParOf" srcId="{73A7346A-FE3B-4E84-BA16-AF98FBDF7D30}" destId="{84E10946-B679-4254-9F1A-9AB087291D2E}" srcOrd="2" destOrd="0" presId="urn:microsoft.com/office/officeart/2018/2/layout/IconLabelDescriptionList"/>
    <dgm:cxn modelId="{FD640418-27C1-4439-93D9-2A2EBAAB2D41}" type="presParOf" srcId="{73A7346A-FE3B-4E84-BA16-AF98FBDF7D30}" destId="{1961A71C-BC2F-4E6E-AD56-B3AF9C2A77A6}" srcOrd="3" destOrd="0" presId="urn:microsoft.com/office/officeart/2018/2/layout/IconLabelDescriptionList"/>
    <dgm:cxn modelId="{8E09FBDB-0FE0-4453-A596-9F52725CBF2F}" type="presParOf" srcId="{73A7346A-FE3B-4E84-BA16-AF98FBDF7D30}" destId="{557CC279-5F7E-4250-851C-F42295F0778A}" srcOrd="4" destOrd="0" presId="urn:microsoft.com/office/officeart/2018/2/layout/IconLabelDescriptionList"/>
    <dgm:cxn modelId="{B6B56C72-A32B-4204-B9FF-D6DFB9C35249}" type="presParOf" srcId="{EBB7A2F1-9DF6-4B5B-A7C7-9D1E26670C1B}" destId="{EB2F1815-EF1B-420C-BB1A-A06B52BC6EB2}" srcOrd="1" destOrd="0" presId="urn:microsoft.com/office/officeart/2018/2/layout/IconLabelDescriptionList"/>
    <dgm:cxn modelId="{7DA3D737-F75D-4CD7-8FBC-73D0C4EBC6F3}" type="presParOf" srcId="{EBB7A2F1-9DF6-4B5B-A7C7-9D1E26670C1B}" destId="{3AF44F03-8B41-4972-B3AE-90858F32D842}" srcOrd="2" destOrd="0" presId="urn:microsoft.com/office/officeart/2018/2/layout/IconLabelDescriptionList"/>
    <dgm:cxn modelId="{CB2DBB31-2015-4BD2-810A-056357C3FE9A}" type="presParOf" srcId="{3AF44F03-8B41-4972-B3AE-90858F32D842}" destId="{A033ADA7-4DC4-4B11-AABF-5EE03D47E777}" srcOrd="0" destOrd="0" presId="urn:microsoft.com/office/officeart/2018/2/layout/IconLabelDescriptionList"/>
    <dgm:cxn modelId="{85B5144E-827C-429F-841C-1467FB0ADEE0}" type="presParOf" srcId="{3AF44F03-8B41-4972-B3AE-90858F32D842}" destId="{3C565EFA-2598-4002-BF05-A35274A5C12C}" srcOrd="1" destOrd="0" presId="urn:microsoft.com/office/officeart/2018/2/layout/IconLabelDescriptionList"/>
    <dgm:cxn modelId="{B45F6F3A-5C19-4673-8BAB-CDEDC69AD9C1}" type="presParOf" srcId="{3AF44F03-8B41-4972-B3AE-90858F32D842}" destId="{81EC628A-E650-46B2-84E5-20FAEB0EFF6C}" srcOrd="2" destOrd="0" presId="urn:microsoft.com/office/officeart/2018/2/layout/IconLabelDescriptionList"/>
    <dgm:cxn modelId="{7B5D9BAC-1A18-4EED-913E-62B44329361E}" type="presParOf" srcId="{3AF44F03-8B41-4972-B3AE-90858F32D842}" destId="{DCF657FE-E60B-4812-A37A-0B3926FC1A72}" srcOrd="3" destOrd="0" presId="urn:microsoft.com/office/officeart/2018/2/layout/IconLabelDescriptionList"/>
    <dgm:cxn modelId="{02E79AF1-B60A-4A53-A30D-74B7FF8F3037}" type="presParOf" srcId="{3AF44F03-8B41-4972-B3AE-90858F32D842}" destId="{469009EA-5703-40ED-999A-3F97265B4CB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36F9F8-94B2-4947-B8F3-9D4169D3EA8C}"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9E1EB216-1DA1-40C6-8419-C28ACB4B4E68}">
      <dgm:prSet/>
      <dgm:spPr/>
      <dgm:t>
        <a:bodyPr/>
        <a:lstStyle/>
        <a:p>
          <a:pPr rtl="0"/>
          <a:r>
            <a:rPr lang="en-GB" b="1" noProof="0" dirty="0">
              <a:latin typeface="Aptos Display" panose="02110004020202020204"/>
            </a:rPr>
            <a:t>Raspberry Pi</a:t>
          </a:r>
          <a:endParaRPr lang="en-GB" noProof="0" dirty="0"/>
        </a:p>
      </dgm:t>
    </dgm:pt>
    <dgm:pt modelId="{3E5C3AA8-F38A-4EAB-96DB-2C98A3E77BCF}" type="parTrans" cxnId="{5DD00B0B-38ED-4EAD-B5BF-054AD6859E87}">
      <dgm:prSet/>
      <dgm:spPr/>
      <dgm:t>
        <a:bodyPr/>
        <a:lstStyle/>
        <a:p>
          <a:endParaRPr lang="en-US"/>
        </a:p>
      </dgm:t>
    </dgm:pt>
    <dgm:pt modelId="{36F8D7C6-C4BB-4CD9-B63C-5AD8DD436F00}" type="sibTrans" cxnId="{5DD00B0B-38ED-4EAD-B5BF-054AD6859E87}">
      <dgm:prSet/>
      <dgm:spPr/>
      <dgm:t>
        <a:bodyPr/>
        <a:lstStyle/>
        <a:p>
          <a:endParaRPr lang="en-US"/>
        </a:p>
      </dgm:t>
    </dgm:pt>
    <dgm:pt modelId="{D7F69260-48E4-4369-BB8A-8ED4FBAEB502}">
      <dgm:prSet/>
      <dgm:spPr/>
      <dgm:t>
        <a:bodyPr/>
        <a:lstStyle/>
        <a:p>
          <a:pPr rtl="0"/>
          <a:r>
            <a:rPr lang="en-GB" noProof="0" dirty="0">
              <a:latin typeface="Aptos Display" panose="02110004020202020204"/>
            </a:rPr>
            <a:t>Used to collect sensor output information.</a:t>
          </a:r>
          <a:endParaRPr lang="en-GB" noProof="0" dirty="0"/>
        </a:p>
      </dgm:t>
    </dgm:pt>
    <dgm:pt modelId="{C21FE08F-90F2-42A5-9D15-6BE5262C8EF1}" type="parTrans" cxnId="{71F352B9-5725-4A64-B51E-DDC1BD5ED9F8}">
      <dgm:prSet/>
      <dgm:spPr/>
      <dgm:t>
        <a:bodyPr/>
        <a:lstStyle/>
        <a:p>
          <a:endParaRPr lang="en-US"/>
        </a:p>
      </dgm:t>
    </dgm:pt>
    <dgm:pt modelId="{82E238E3-4DE2-4770-83F8-B6A14B894C88}" type="sibTrans" cxnId="{71F352B9-5725-4A64-B51E-DDC1BD5ED9F8}">
      <dgm:prSet/>
      <dgm:spPr/>
      <dgm:t>
        <a:bodyPr/>
        <a:lstStyle/>
        <a:p>
          <a:endParaRPr lang="en-US"/>
        </a:p>
      </dgm:t>
    </dgm:pt>
    <dgm:pt modelId="{22CF8F1A-BC84-4262-944B-459EA2B8C96C}">
      <dgm:prSet/>
      <dgm:spPr/>
      <dgm:t>
        <a:bodyPr/>
        <a:lstStyle/>
        <a:p>
          <a:pPr rtl="0"/>
          <a:r>
            <a:rPr lang="en-GB" b="1" noProof="0" dirty="0"/>
            <a:t>Sensors</a:t>
          </a:r>
        </a:p>
      </dgm:t>
    </dgm:pt>
    <dgm:pt modelId="{FCCF9DD0-846B-45B8-8F69-68BF44437ED3}" type="parTrans" cxnId="{EBC7A5AD-7DD8-435C-96E7-9B2877AF7AEC}">
      <dgm:prSet/>
      <dgm:spPr/>
      <dgm:t>
        <a:bodyPr/>
        <a:lstStyle/>
        <a:p>
          <a:endParaRPr lang="en-US"/>
        </a:p>
      </dgm:t>
    </dgm:pt>
    <dgm:pt modelId="{F73C0BCC-ECC0-4E6A-892F-F5CAEDAA2B11}" type="sibTrans" cxnId="{EBC7A5AD-7DD8-435C-96E7-9B2877AF7AEC}">
      <dgm:prSet/>
      <dgm:spPr/>
      <dgm:t>
        <a:bodyPr/>
        <a:lstStyle/>
        <a:p>
          <a:endParaRPr lang="en-US"/>
        </a:p>
      </dgm:t>
    </dgm:pt>
    <dgm:pt modelId="{2761D6F1-CC10-43C6-910F-3A51DDFEAA79}">
      <dgm:prSet phldr="0"/>
      <dgm:spPr/>
      <dgm:t>
        <a:bodyPr/>
        <a:lstStyle/>
        <a:p>
          <a:pPr rtl="0"/>
          <a:r>
            <a:rPr lang="en-GB" noProof="0" dirty="0"/>
            <a:t>Actuator opens the door, granting access once facial recognition conducted and security clearance ascertained.</a:t>
          </a:r>
        </a:p>
      </dgm:t>
    </dgm:pt>
    <dgm:pt modelId="{7EB91170-9E6D-46B9-8D10-B699EEB41B29}" type="parTrans" cxnId="{FB454A23-228B-43D5-93AB-097735089DDB}">
      <dgm:prSet/>
      <dgm:spPr/>
      <dgm:t>
        <a:bodyPr/>
        <a:lstStyle/>
        <a:p>
          <a:endParaRPr lang="en-US"/>
        </a:p>
      </dgm:t>
    </dgm:pt>
    <dgm:pt modelId="{BFAD1DD7-8303-4986-A966-9009051A4E64}" type="sibTrans" cxnId="{FB454A23-228B-43D5-93AB-097735089DDB}">
      <dgm:prSet/>
      <dgm:spPr/>
      <dgm:t>
        <a:bodyPr/>
        <a:lstStyle/>
        <a:p>
          <a:endParaRPr lang="en-US"/>
        </a:p>
      </dgm:t>
    </dgm:pt>
    <dgm:pt modelId="{A39B83FA-FB73-4F10-B159-9C808B6AE0C1}">
      <dgm:prSet/>
      <dgm:spPr/>
      <dgm:t>
        <a:bodyPr/>
        <a:lstStyle/>
        <a:p>
          <a:pPr rtl="0"/>
          <a:r>
            <a:rPr lang="en-GB" b="1" noProof="0" dirty="0">
              <a:latin typeface="Aptos Display" panose="02110004020202020204"/>
            </a:rPr>
            <a:t>Camera</a:t>
          </a:r>
          <a:endParaRPr lang="en-GB" noProof="0" dirty="0"/>
        </a:p>
      </dgm:t>
    </dgm:pt>
    <dgm:pt modelId="{68A1A41B-BDF6-4D4C-8513-1FC19F610FFB}" type="parTrans" cxnId="{70AF443F-B6E6-4839-97EE-C11AD0C075F3}">
      <dgm:prSet/>
      <dgm:spPr/>
      <dgm:t>
        <a:bodyPr/>
        <a:lstStyle/>
        <a:p>
          <a:endParaRPr lang="en-US"/>
        </a:p>
      </dgm:t>
    </dgm:pt>
    <dgm:pt modelId="{9EBB82B9-1827-4BF9-B968-6FA140104A34}" type="sibTrans" cxnId="{70AF443F-B6E6-4839-97EE-C11AD0C075F3}">
      <dgm:prSet/>
      <dgm:spPr/>
      <dgm:t>
        <a:bodyPr/>
        <a:lstStyle/>
        <a:p>
          <a:endParaRPr lang="en-US"/>
        </a:p>
      </dgm:t>
    </dgm:pt>
    <dgm:pt modelId="{48730E4D-CEF7-43A9-A43C-87A6D98FCBB5}">
      <dgm:prSet phldr="0"/>
      <dgm:spPr/>
      <dgm:t>
        <a:bodyPr/>
        <a:lstStyle/>
        <a:p>
          <a:pPr rtl="0"/>
          <a:r>
            <a:rPr lang="en-GB" noProof="0" dirty="0"/>
            <a:t>Camera transmits footage to enable facial recognition on the VM.</a:t>
          </a:r>
        </a:p>
      </dgm:t>
    </dgm:pt>
    <dgm:pt modelId="{69755BDD-785D-4A06-B09F-C83598DD8DCA}" type="parTrans" cxnId="{E1EFD64A-58ED-43E7-A374-0FB83EC479C9}">
      <dgm:prSet/>
      <dgm:spPr/>
      <dgm:t>
        <a:bodyPr/>
        <a:lstStyle/>
        <a:p>
          <a:endParaRPr lang="en-US"/>
        </a:p>
      </dgm:t>
    </dgm:pt>
    <dgm:pt modelId="{76FBB8E0-3F49-407D-85A0-0E40A1476BF2}" type="sibTrans" cxnId="{E1EFD64A-58ED-43E7-A374-0FB83EC479C9}">
      <dgm:prSet/>
      <dgm:spPr/>
      <dgm:t>
        <a:bodyPr/>
        <a:lstStyle/>
        <a:p>
          <a:endParaRPr lang="en-US"/>
        </a:p>
      </dgm:t>
    </dgm:pt>
    <dgm:pt modelId="{827CA644-A557-43E2-AEED-65CB5CF494FA}">
      <dgm:prSet/>
      <dgm:spPr/>
      <dgm:t>
        <a:bodyPr/>
        <a:lstStyle/>
        <a:p>
          <a:pPr rtl="0"/>
          <a:r>
            <a:rPr lang="en-GB" noProof="0" dirty="0"/>
            <a:t>Runs python scripts to connect to cloud-based infrastructure.</a:t>
          </a:r>
        </a:p>
      </dgm:t>
    </dgm:pt>
    <dgm:pt modelId="{A5FE02FE-F947-4246-B3CC-AAF7CA9E7632}" type="parTrans" cxnId="{9143018E-881F-4529-9D9B-E43DE9371F19}">
      <dgm:prSet/>
      <dgm:spPr/>
      <dgm:t>
        <a:bodyPr/>
        <a:lstStyle/>
        <a:p>
          <a:endParaRPr lang="en-GB"/>
        </a:p>
      </dgm:t>
    </dgm:pt>
    <dgm:pt modelId="{D7C3AEB0-512E-49DA-A021-97828189C047}" type="sibTrans" cxnId="{9143018E-881F-4529-9D9B-E43DE9371F19}">
      <dgm:prSet/>
      <dgm:spPr/>
      <dgm:t>
        <a:bodyPr/>
        <a:lstStyle/>
        <a:p>
          <a:endParaRPr lang="en-GB"/>
        </a:p>
      </dgm:t>
    </dgm:pt>
    <dgm:pt modelId="{871E920E-D6AE-42FF-8B6C-CBAAC25949A6}">
      <dgm:prSet/>
      <dgm:spPr/>
      <dgm:t>
        <a:bodyPr/>
        <a:lstStyle/>
        <a:p>
          <a:pPr rtl="0"/>
          <a:r>
            <a:rPr lang="en-GB" noProof="0" dirty="0"/>
            <a:t>Utilises libraries such as OpenCV.</a:t>
          </a:r>
        </a:p>
      </dgm:t>
    </dgm:pt>
    <dgm:pt modelId="{32D0477A-9FBD-4CD9-A865-E19B41608B18}" type="parTrans" cxnId="{DA1888D1-1077-49BD-9F13-E9DEBA47F2FF}">
      <dgm:prSet/>
      <dgm:spPr/>
      <dgm:t>
        <a:bodyPr/>
        <a:lstStyle/>
        <a:p>
          <a:endParaRPr lang="en-GB"/>
        </a:p>
      </dgm:t>
    </dgm:pt>
    <dgm:pt modelId="{520FD16B-2DF8-4357-BC8A-27BDBFFC3FA3}" type="sibTrans" cxnId="{DA1888D1-1077-49BD-9F13-E9DEBA47F2FF}">
      <dgm:prSet/>
      <dgm:spPr/>
      <dgm:t>
        <a:bodyPr/>
        <a:lstStyle/>
        <a:p>
          <a:endParaRPr lang="en-GB"/>
        </a:p>
      </dgm:t>
    </dgm:pt>
    <dgm:pt modelId="{A3CA12E1-0F63-4DE1-9223-DB748910E18D}" type="pres">
      <dgm:prSet presAssocID="{4036F9F8-94B2-4947-B8F3-9D4169D3EA8C}" presName="Name0" presStyleCnt="0">
        <dgm:presLayoutVars>
          <dgm:dir/>
          <dgm:animLvl val="lvl"/>
          <dgm:resizeHandles val="exact"/>
        </dgm:presLayoutVars>
      </dgm:prSet>
      <dgm:spPr/>
    </dgm:pt>
    <dgm:pt modelId="{6FBB2A61-DBD4-4D22-9C07-AC4777A7BBC8}" type="pres">
      <dgm:prSet presAssocID="{9E1EB216-1DA1-40C6-8419-C28ACB4B4E68}" presName="linNode" presStyleCnt="0"/>
      <dgm:spPr/>
    </dgm:pt>
    <dgm:pt modelId="{CFD68C2B-95F8-4275-8A6B-67B95788D9EA}" type="pres">
      <dgm:prSet presAssocID="{9E1EB216-1DA1-40C6-8419-C28ACB4B4E68}" presName="parentText" presStyleLbl="node1" presStyleIdx="0" presStyleCnt="3">
        <dgm:presLayoutVars>
          <dgm:chMax val="1"/>
          <dgm:bulletEnabled val="1"/>
        </dgm:presLayoutVars>
      </dgm:prSet>
      <dgm:spPr/>
    </dgm:pt>
    <dgm:pt modelId="{89B28C9F-FCFD-4D71-9CF4-5EC8B6DD44EE}" type="pres">
      <dgm:prSet presAssocID="{9E1EB216-1DA1-40C6-8419-C28ACB4B4E68}" presName="descendantText" presStyleLbl="alignAccFollowNode1" presStyleIdx="0" presStyleCnt="3">
        <dgm:presLayoutVars>
          <dgm:bulletEnabled val="1"/>
        </dgm:presLayoutVars>
      </dgm:prSet>
      <dgm:spPr/>
    </dgm:pt>
    <dgm:pt modelId="{03E837FD-D03A-482E-96C9-C3AC01560070}" type="pres">
      <dgm:prSet presAssocID="{36F8D7C6-C4BB-4CD9-B63C-5AD8DD436F00}" presName="sp" presStyleCnt="0"/>
      <dgm:spPr/>
    </dgm:pt>
    <dgm:pt modelId="{E0298D0A-8E0B-4F7E-A006-D30116A47AF3}" type="pres">
      <dgm:prSet presAssocID="{22CF8F1A-BC84-4262-944B-459EA2B8C96C}" presName="linNode" presStyleCnt="0"/>
      <dgm:spPr/>
    </dgm:pt>
    <dgm:pt modelId="{0FBA47C6-326F-49F9-927C-DF40727BE564}" type="pres">
      <dgm:prSet presAssocID="{22CF8F1A-BC84-4262-944B-459EA2B8C96C}" presName="parentText" presStyleLbl="node1" presStyleIdx="1" presStyleCnt="3">
        <dgm:presLayoutVars>
          <dgm:chMax val="1"/>
          <dgm:bulletEnabled val="1"/>
        </dgm:presLayoutVars>
      </dgm:prSet>
      <dgm:spPr/>
    </dgm:pt>
    <dgm:pt modelId="{C122F3B8-EBCD-4621-AD82-C3E35207D659}" type="pres">
      <dgm:prSet presAssocID="{22CF8F1A-BC84-4262-944B-459EA2B8C96C}" presName="descendantText" presStyleLbl="alignAccFollowNode1" presStyleIdx="1" presStyleCnt="3">
        <dgm:presLayoutVars>
          <dgm:bulletEnabled val="1"/>
        </dgm:presLayoutVars>
      </dgm:prSet>
      <dgm:spPr/>
    </dgm:pt>
    <dgm:pt modelId="{E7DE33C5-42B0-42F4-9784-B1606E806151}" type="pres">
      <dgm:prSet presAssocID="{F73C0BCC-ECC0-4E6A-892F-F5CAEDAA2B11}" presName="sp" presStyleCnt="0"/>
      <dgm:spPr/>
    </dgm:pt>
    <dgm:pt modelId="{11C49047-4117-46F7-A3DB-1D6522011B69}" type="pres">
      <dgm:prSet presAssocID="{A39B83FA-FB73-4F10-B159-9C808B6AE0C1}" presName="linNode" presStyleCnt="0"/>
      <dgm:spPr/>
    </dgm:pt>
    <dgm:pt modelId="{486ACF9A-5555-424C-81F8-FA417DD13534}" type="pres">
      <dgm:prSet presAssocID="{A39B83FA-FB73-4F10-B159-9C808B6AE0C1}" presName="parentText" presStyleLbl="node1" presStyleIdx="2" presStyleCnt="3">
        <dgm:presLayoutVars>
          <dgm:chMax val="1"/>
          <dgm:bulletEnabled val="1"/>
        </dgm:presLayoutVars>
      </dgm:prSet>
      <dgm:spPr/>
    </dgm:pt>
    <dgm:pt modelId="{35276B03-27CA-4B96-B708-28902DF49D85}" type="pres">
      <dgm:prSet presAssocID="{A39B83FA-FB73-4F10-B159-9C808B6AE0C1}" presName="descendantText" presStyleLbl="alignAccFollowNode1" presStyleIdx="2" presStyleCnt="3">
        <dgm:presLayoutVars>
          <dgm:bulletEnabled val="1"/>
        </dgm:presLayoutVars>
      </dgm:prSet>
      <dgm:spPr/>
    </dgm:pt>
  </dgm:ptLst>
  <dgm:cxnLst>
    <dgm:cxn modelId="{1D590B03-AD20-48CE-813C-82158022D1C9}" type="presOf" srcId="{2761D6F1-CC10-43C6-910F-3A51DDFEAA79}" destId="{C122F3B8-EBCD-4621-AD82-C3E35207D659}" srcOrd="0" destOrd="0" presId="urn:microsoft.com/office/officeart/2005/8/layout/vList5"/>
    <dgm:cxn modelId="{5DD00B0B-38ED-4EAD-B5BF-054AD6859E87}" srcId="{4036F9F8-94B2-4947-B8F3-9D4169D3EA8C}" destId="{9E1EB216-1DA1-40C6-8419-C28ACB4B4E68}" srcOrd="0" destOrd="0" parTransId="{3E5C3AA8-F38A-4EAB-96DB-2C98A3E77BCF}" sibTransId="{36F8D7C6-C4BB-4CD9-B63C-5AD8DD436F00}"/>
    <dgm:cxn modelId="{9130701C-3D99-4C26-B504-816C0C603490}" type="presOf" srcId="{4036F9F8-94B2-4947-B8F3-9D4169D3EA8C}" destId="{A3CA12E1-0F63-4DE1-9223-DB748910E18D}" srcOrd="0" destOrd="0" presId="urn:microsoft.com/office/officeart/2005/8/layout/vList5"/>
    <dgm:cxn modelId="{ADD7361F-A458-4DAD-A315-CF919C5A51F3}" type="presOf" srcId="{871E920E-D6AE-42FF-8B6C-CBAAC25949A6}" destId="{89B28C9F-FCFD-4D71-9CF4-5EC8B6DD44EE}" srcOrd="0" destOrd="2" presId="urn:microsoft.com/office/officeart/2005/8/layout/vList5"/>
    <dgm:cxn modelId="{7E508B1F-AA94-4351-8B77-CD50DD04F09B}" type="presOf" srcId="{48730E4D-CEF7-43A9-A43C-87A6D98FCBB5}" destId="{35276B03-27CA-4B96-B708-28902DF49D85}" srcOrd="0" destOrd="0" presId="urn:microsoft.com/office/officeart/2005/8/layout/vList5"/>
    <dgm:cxn modelId="{FB454A23-228B-43D5-93AB-097735089DDB}" srcId="{22CF8F1A-BC84-4262-944B-459EA2B8C96C}" destId="{2761D6F1-CC10-43C6-910F-3A51DDFEAA79}" srcOrd="0" destOrd="0" parTransId="{7EB91170-9E6D-46B9-8D10-B699EEB41B29}" sibTransId="{BFAD1DD7-8303-4986-A966-9009051A4E64}"/>
    <dgm:cxn modelId="{C4A51E36-D27A-47A4-A686-AF17AE3BD612}" type="presOf" srcId="{22CF8F1A-BC84-4262-944B-459EA2B8C96C}" destId="{0FBA47C6-326F-49F9-927C-DF40727BE564}" srcOrd="0" destOrd="0" presId="urn:microsoft.com/office/officeart/2005/8/layout/vList5"/>
    <dgm:cxn modelId="{70AF443F-B6E6-4839-97EE-C11AD0C075F3}" srcId="{4036F9F8-94B2-4947-B8F3-9D4169D3EA8C}" destId="{A39B83FA-FB73-4F10-B159-9C808B6AE0C1}" srcOrd="2" destOrd="0" parTransId="{68A1A41B-BDF6-4D4C-8513-1FC19F610FFB}" sibTransId="{9EBB82B9-1827-4BF9-B968-6FA140104A34}"/>
    <dgm:cxn modelId="{31D0AA5E-5193-4F82-BD21-2D17189C22C2}" type="presOf" srcId="{827CA644-A557-43E2-AEED-65CB5CF494FA}" destId="{89B28C9F-FCFD-4D71-9CF4-5EC8B6DD44EE}" srcOrd="0" destOrd="1" presId="urn:microsoft.com/office/officeart/2005/8/layout/vList5"/>
    <dgm:cxn modelId="{E1EFD64A-58ED-43E7-A374-0FB83EC479C9}" srcId="{A39B83FA-FB73-4F10-B159-9C808B6AE0C1}" destId="{48730E4D-CEF7-43A9-A43C-87A6D98FCBB5}" srcOrd="0" destOrd="0" parTransId="{69755BDD-785D-4A06-B09F-C83598DD8DCA}" sibTransId="{76FBB8E0-3F49-407D-85A0-0E40A1476BF2}"/>
    <dgm:cxn modelId="{E282EE54-F200-44C5-A14D-5C48F0C1C234}" type="presOf" srcId="{9E1EB216-1DA1-40C6-8419-C28ACB4B4E68}" destId="{CFD68C2B-95F8-4275-8A6B-67B95788D9EA}" srcOrd="0" destOrd="0" presId="urn:microsoft.com/office/officeart/2005/8/layout/vList5"/>
    <dgm:cxn modelId="{9143018E-881F-4529-9D9B-E43DE9371F19}" srcId="{9E1EB216-1DA1-40C6-8419-C28ACB4B4E68}" destId="{827CA644-A557-43E2-AEED-65CB5CF494FA}" srcOrd="1" destOrd="0" parTransId="{A5FE02FE-F947-4246-B3CC-AAF7CA9E7632}" sibTransId="{D7C3AEB0-512E-49DA-A021-97828189C047}"/>
    <dgm:cxn modelId="{BE023B92-2785-40D7-B0EF-9CA5C8E7DA12}" type="presOf" srcId="{A39B83FA-FB73-4F10-B159-9C808B6AE0C1}" destId="{486ACF9A-5555-424C-81F8-FA417DD13534}" srcOrd="0" destOrd="0" presId="urn:microsoft.com/office/officeart/2005/8/layout/vList5"/>
    <dgm:cxn modelId="{EBC7A5AD-7DD8-435C-96E7-9B2877AF7AEC}" srcId="{4036F9F8-94B2-4947-B8F3-9D4169D3EA8C}" destId="{22CF8F1A-BC84-4262-944B-459EA2B8C96C}" srcOrd="1" destOrd="0" parTransId="{FCCF9DD0-846B-45B8-8F69-68BF44437ED3}" sibTransId="{F73C0BCC-ECC0-4E6A-892F-F5CAEDAA2B11}"/>
    <dgm:cxn modelId="{71F352B9-5725-4A64-B51E-DDC1BD5ED9F8}" srcId="{9E1EB216-1DA1-40C6-8419-C28ACB4B4E68}" destId="{D7F69260-48E4-4369-BB8A-8ED4FBAEB502}" srcOrd="0" destOrd="0" parTransId="{C21FE08F-90F2-42A5-9D15-6BE5262C8EF1}" sibTransId="{82E238E3-4DE2-4770-83F8-B6A14B894C88}"/>
    <dgm:cxn modelId="{DA1888D1-1077-49BD-9F13-E9DEBA47F2FF}" srcId="{9E1EB216-1DA1-40C6-8419-C28ACB4B4E68}" destId="{871E920E-D6AE-42FF-8B6C-CBAAC25949A6}" srcOrd="2" destOrd="0" parTransId="{32D0477A-9FBD-4CD9-A865-E19B41608B18}" sibTransId="{520FD16B-2DF8-4357-BC8A-27BDBFFC3FA3}"/>
    <dgm:cxn modelId="{E16A9FD1-0C4E-4A3C-8A21-7606FC19333A}" type="presOf" srcId="{D7F69260-48E4-4369-BB8A-8ED4FBAEB502}" destId="{89B28C9F-FCFD-4D71-9CF4-5EC8B6DD44EE}" srcOrd="0" destOrd="0" presId="urn:microsoft.com/office/officeart/2005/8/layout/vList5"/>
    <dgm:cxn modelId="{6D379A56-3D0E-403D-B8C7-57F395C6DB92}" type="presParOf" srcId="{A3CA12E1-0F63-4DE1-9223-DB748910E18D}" destId="{6FBB2A61-DBD4-4D22-9C07-AC4777A7BBC8}" srcOrd="0" destOrd="0" presId="urn:microsoft.com/office/officeart/2005/8/layout/vList5"/>
    <dgm:cxn modelId="{D08BA29A-250F-47E1-A106-F84B5253F163}" type="presParOf" srcId="{6FBB2A61-DBD4-4D22-9C07-AC4777A7BBC8}" destId="{CFD68C2B-95F8-4275-8A6B-67B95788D9EA}" srcOrd="0" destOrd="0" presId="urn:microsoft.com/office/officeart/2005/8/layout/vList5"/>
    <dgm:cxn modelId="{AE5FF9B4-E067-468F-BDDB-4CCAE9FD18CE}" type="presParOf" srcId="{6FBB2A61-DBD4-4D22-9C07-AC4777A7BBC8}" destId="{89B28C9F-FCFD-4D71-9CF4-5EC8B6DD44EE}" srcOrd="1" destOrd="0" presId="urn:microsoft.com/office/officeart/2005/8/layout/vList5"/>
    <dgm:cxn modelId="{08427128-FBCB-4CC0-8E29-1851B0625D63}" type="presParOf" srcId="{A3CA12E1-0F63-4DE1-9223-DB748910E18D}" destId="{03E837FD-D03A-482E-96C9-C3AC01560070}" srcOrd="1" destOrd="0" presId="urn:microsoft.com/office/officeart/2005/8/layout/vList5"/>
    <dgm:cxn modelId="{3AC43D1E-9E87-4E6D-8B19-A9159E8ACF10}" type="presParOf" srcId="{A3CA12E1-0F63-4DE1-9223-DB748910E18D}" destId="{E0298D0A-8E0B-4F7E-A006-D30116A47AF3}" srcOrd="2" destOrd="0" presId="urn:microsoft.com/office/officeart/2005/8/layout/vList5"/>
    <dgm:cxn modelId="{02118958-9CAF-4E08-9636-781E6EE710F2}" type="presParOf" srcId="{E0298D0A-8E0B-4F7E-A006-D30116A47AF3}" destId="{0FBA47C6-326F-49F9-927C-DF40727BE564}" srcOrd="0" destOrd="0" presId="urn:microsoft.com/office/officeart/2005/8/layout/vList5"/>
    <dgm:cxn modelId="{C05CFD40-6DC2-4034-B7C5-2B91638FFFDC}" type="presParOf" srcId="{E0298D0A-8E0B-4F7E-A006-D30116A47AF3}" destId="{C122F3B8-EBCD-4621-AD82-C3E35207D659}" srcOrd="1" destOrd="0" presId="urn:microsoft.com/office/officeart/2005/8/layout/vList5"/>
    <dgm:cxn modelId="{19A0BAC5-99AE-463C-86ED-FA3FBD553DD8}" type="presParOf" srcId="{A3CA12E1-0F63-4DE1-9223-DB748910E18D}" destId="{E7DE33C5-42B0-42F4-9784-B1606E806151}" srcOrd="3" destOrd="0" presId="urn:microsoft.com/office/officeart/2005/8/layout/vList5"/>
    <dgm:cxn modelId="{0E40647D-73AF-4DBC-B1CD-C9EED1C512F7}" type="presParOf" srcId="{A3CA12E1-0F63-4DE1-9223-DB748910E18D}" destId="{11C49047-4117-46F7-A3DB-1D6522011B69}" srcOrd="4" destOrd="0" presId="urn:microsoft.com/office/officeart/2005/8/layout/vList5"/>
    <dgm:cxn modelId="{BC71EBB1-B960-4688-AAF3-F8368D5F0FEA}" type="presParOf" srcId="{11C49047-4117-46F7-A3DB-1D6522011B69}" destId="{486ACF9A-5555-424C-81F8-FA417DD13534}" srcOrd="0" destOrd="0" presId="urn:microsoft.com/office/officeart/2005/8/layout/vList5"/>
    <dgm:cxn modelId="{417D4AC8-AC2D-4DDB-A1CD-727F088B9C6F}" type="presParOf" srcId="{11C49047-4117-46F7-A3DB-1D6522011B69}" destId="{35276B03-27CA-4B96-B708-28902DF49D8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963603-1923-454F-80E0-2503913D1AE9}" type="doc">
      <dgm:prSet loTypeId="urn:microsoft.com/office/officeart/2005/8/layout/vProcess5" loCatId="process" qsTypeId="urn:microsoft.com/office/officeart/2005/8/quickstyle/simple1" qsCatId="simple" csTypeId="urn:microsoft.com/office/officeart/2005/8/colors/colorful3" csCatId="colorful" phldr="1"/>
      <dgm:spPr/>
      <dgm:t>
        <a:bodyPr/>
        <a:lstStyle/>
        <a:p>
          <a:endParaRPr lang="en-US"/>
        </a:p>
      </dgm:t>
    </dgm:pt>
    <dgm:pt modelId="{E09A310E-36F9-4096-8171-05367D49A4E8}">
      <dgm:prSet/>
      <dgm:spPr/>
      <dgm:t>
        <a:bodyPr/>
        <a:lstStyle/>
        <a:p>
          <a:r>
            <a:rPr lang="en-GB" noProof="0" dirty="0"/>
            <a:t>On OpenStack we have built a system utilising a VM</a:t>
          </a:r>
        </a:p>
      </dgm:t>
    </dgm:pt>
    <dgm:pt modelId="{FB443449-63FA-4DDD-AAF0-70087F168E43}" type="parTrans" cxnId="{E46E9C66-4172-4354-88C1-FC1E4E78F127}">
      <dgm:prSet/>
      <dgm:spPr/>
      <dgm:t>
        <a:bodyPr/>
        <a:lstStyle/>
        <a:p>
          <a:endParaRPr lang="en-US"/>
        </a:p>
      </dgm:t>
    </dgm:pt>
    <dgm:pt modelId="{EE7582B7-B95C-4079-8BA0-B20AD7F1B846}" type="sibTrans" cxnId="{E46E9C66-4172-4354-88C1-FC1E4E78F127}">
      <dgm:prSet/>
      <dgm:spPr/>
      <dgm:t>
        <a:bodyPr/>
        <a:lstStyle/>
        <a:p>
          <a:endParaRPr lang="en-GB" noProof="0" dirty="0"/>
        </a:p>
      </dgm:t>
    </dgm:pt>
    <dgm:pt modelId="{DA79FC19-6499-43BF-8575-31573A6B30B8}">
      <dgm:prSet/>
      <dgm:spPr/>
      <dgm:t>
        <a:bodyPr/>
        <a:lstStyle/>
        <a:p>
          <a:r>
            <a:rPr lang="en-GB" noProof="0" dirty="0"/>
            <a:t>The VM also runs a database to store all the data we need to run facial recognition and any other person detection data such as pictures as well as majority of the computing we will need to unburden the raspberry pi.</a:t>
          </a:r>
        </a:p>
      </dgm:t>
    </dgm:pt>
    <dgm:pt modelId="{15C7B45C-640F-44F7-A8E0-F8EEC7242ED7}" type="parTrans" cxnId="{3C4B9ABD-3CB8-4D05-BC13-66E97A1A3605}">
      <dgm:prSet/>
      <dgm:spPr/>
      <dgm:t>
        <a:bodyPr/>
        <a:lstStyle/>
        <a:p>
          <a:endParaRPr lang="en-US"/>
        </a:p>
      </dgm:t>
    </dgm:pt>
    <dgm:pt modelId="{0C149041-CB7E-4A20-8D9B-990D2DD00B49}" type="sibTrans" cxnId="{3C4B9ABD-3CB8-4D05-BC13-66E97A1A3605}">
      <dgm:prSet/>
      <dgm:spPr/>
      <dgm:t>
        <a:bodyPr/>
        <a:lstStyle/>
        <a:p>
          <a:endParaRPr lang="en-GB" noProof="0" dirty="0"/>
        </a:p>
      </dgm:t>
    </dgm:pt>
    <dgm:pt modelId="{D90FFFDC-25B2-4A60-9333-2DAE22699D3B}" type="pres">
      <dgm:prSet presAssocID="{56963603-1923-454F-80E0-2503913D1AE9}" presName="outerComposite" presStyleCnt="0">
        <dgm:presLayoutVars>
          <dgm:chMax val="5"/>
          <dgm:dir/>
          <dgm:resizeHandles val="exact"/>
        </dgm:presLayoutVars>
      </dgm:prSet>
      <dgm:spPr/>
    </dgm:pt>
    <dgm:pt modelId="{31D164AF-D919-4E32-BA3A-50127807BBF4}" type="pres">
      <dgm:prSet presAssocID="{56963603-1923-454F-80E0-2503913D1AE9}" presName="dummyMaxCanvas" presStyleCnt="0">
        <dgm:presLayoutVars/>
      </dgm:prSet>
      <dgm:spPr/>
    </dgm:pt>
    <dgm:pt modelId="{3F18A3A0-169C-415C-98F2-AD6AD14F42B0}" type="pres">
      <dgm:prSet presAssocID="{56963603-1923-454F-80E0-2503913D1AE9}" presName="TwoNodes_1" presStyleLbl="node1" presStyleIdx="0" presStyleCnt="2">
        <dgm:presLayoutVars>
          <dgm:bulletEnabled val="1"/>
        </dgm:presLayoutVars>
      </dgm:prSet>
      <dgm:spPr/>
    </dgm:pt>
    <dgm:pt modelId="{F1209A34-E948-4C70-8A21-C93002D91A80}" type="pres">
      <dgm:prSet presAssocID="{56963603-1923-454F-80E0-2503913D1AE9}" presName="TwoNodes_2" presStyleLbl="node1" presStyleIdx="1" presStyleCnt="2">
        <dgm:presLayoutVars>
          <dgm:bulletEnabled val="1"/>
        </dgm:presLayoutVars>
      </dgm:prSet>
      <dgm:spPr/>
    </dgm:pt>
    <dgm:pt modelId="{ED8AA0E4-79B3-4CC8-8B18-05E200CB629F}" type="pres">
      <dgm:prSet presAssocID="{56963603-1923-454F-80E0-2503913D1AE9}" presName="TwoConn_1-2" presStyleLbl="fgAccFollowNode1" presStyleIdx="0" presStyleCnt="1">
        <dgm:presLayoutVars>
          <dgm:bulletEnabled val="1"/>
        </dgm:presLayoutVars>
      </dgm:prSet>
      <dgm:spPr/>
    </dgm:pt>
    <dgm:pt modelId="{53848A94-8304-4AFE-AD92-0AE134A76D60}" type="pres">
      <dgm:prSet presAssocID="{56963603-1923-454F-80E0-2503913D1AE9}" presName="TwoNodes_1_text" presStyleLbl="node1" presStyleIdx="1" presStyleCnt="2">
        <dgm:presLayoutVars>
          <dgm:bulletEnabled val="1"/>
        </dgm:presLayoutVars>
      </dgm:prSet>
      <dgm:spPr/>
    </dgm:pt>
    <dgm:pt modelId="{A31DE3F9-B89D-4CD2-94F0-6EEA9BEEFDAF}" type="pres">
      <dgm:prSet presAssocID="{56963603-1923-454F-80E0-2503913D1AE9}" presName="TwoNodes_2_text" presStyleLbl="node1" presStyleIdx="1" presStyleCnt="2">
        <dgm:presLayoutVars>
          <dgm:bulletEnabled val="1"/>
        </dgm:presLayoutVars>
      </dgm:prSet>
      <dgm:spPr/>
    </dgm:pt>
  </dgm:ptLst>
  <dgm:cxnLst>
    <dgm:cxn modelId="{CFECAC02-DBD7-481B-AAD0-02E9E236F025}" type="presOf" srcId="{DA79FC19-6499-43BF-8575-31573A6B30B8}" destId="{A31DE3F9-B89D-4CD2-94F0-6EEA9BEEFDAF}" srcOrd="1" destOrd="0" presId="urn:microsoft.com/office/officeart/2005/8/layout/vProcess5"/>
    <dgm:cxn modelId="{6E9AF461-1FBB-42F7-8FF5-A53E586CB441}" type="presOf" srcId="{E09A310E-36F9-4096-8171-05367D49A4E8}" destId="{3F18A3A0-169C-415C-98F2-AD6AD14F42B0}" srcOrd="0" destOrd="0" presId="urn:microsoft.com/office/officeart/2005/8/layout/vProcess5"/>
    <dgm:cxn modelId="{E46E9C66-4172-4354-88C1-FC1E4E78F127}" srcId="{56963603-1923-454F-80E0-2503913D1AE9}" destId="{E09A310E-36F9-4096-8171-05367D49A4E8}" srcOrd="0" destOrd="0" parTransId="{FB443449-63FA-4DDD-AAF0-70087F168E43}" sibTransId="{EE7582B7-B95C-4079-8BA0-B20AD7F1B846}"/>
    <dgm:cxn modelId="{E272B281-3945-4E5F-AB54-41CB1BE779C7}" type="presOf" srcId="{E09A310E-36F9-4096-8171-05367D49A4E8}" destId="{53848A94-8304-4AFE-AD92-0AE134A76D60}" srcOrd="1" destOrd="0" presId="urn:microsoft.com/office/officeart/2005/8/layout/vProcess5"/>
    <dgm:cxn modelId="{4EB733A9-7073-4861-AB24-8F43FC260DA2}" type="presOf" srcId="{EE7582B7-B95C-4079-8BA0-B20AD7F1B846}" destId="{ED8AA0E4-79B3-4CC8-8B18-05E200CB629F}" srcOrd="0" destOrd="0" presId="urn:microsoft.com/office/officeart/2005/8/layout/vProcess5"/>
    <dgm:cxn modelId="{230490B1-8889-46C4-AA60-2F6685BE93BA}" type="presOf" srcId="{DA79FC19-6499-43BF-8575-31573A6B30B8}" destId="{F1209A34-E948-4C70-8A21-C93002D91A80}" srcOrd="0" destOrd="0" presId="urn:microsoft.com/office/officeart/2005/8/layout/vProcess5"/>
    <dgm:cxn modelId="{3C4B9ABD-3CB8-4D05-BC13-66E97A1A3605}" srcId="{56963603-1923-454F-80E0-2503913D1AE9}" destId="{DA79FC19-6499-43BF-8575-31573A6B30B8}" srcOrd="1" destOrd="0" parTransId="{15C7B45C-640F-44F7-A8E0-F8EEC7242ED7}" sibTransId="{0C149041-CB7E-4A20-8D9B-990D2DD00B49}"/>
    <dgm:cxn modelId="{A4B4B0F9-CE21-4538-BAA3-7360A667EE74}" type="presOf" srcId="{56963603-1923-454F-80E0-2503913D1AE9}" destId="{D90FFFDC-25B2-4A60-9333-2DAE22699D3B}" srcOrd="0" destOrd="0" presId="urn:microsoft.com/office/officeart/2005/8/layout/vProcess5"/>
    <dgm:cxn modelId="{F236FCE0-D7D0-42B4-B748-2916267BA5E7}" type="presParOf" srcId="{D90FFFDC-25B2-4A60-9333-2DAE22699D3B}" destId="{31D164AF-D919-4E32-BA3A-50127807BBF4}" srcOrd="0" destOrd="0" presId="urn:microsoft.com/office/officeart/2005/8/layout/vProcess5"/>
    <dgm:cxn modelId="{83A00782-0699-4557-96F3-B56B98D0841A}" type="presParOf" srcId="{D90FFFDC-25B2-4A60-9333-2DAE22699D3B}" destId="{3F18A3A0-169C-415C-98F2-AD6AD14F42B0}" srcOrd="1" destOrd="0" presId="urn:microsoft.com/office/officeart/2005/8/layout/vProcess5"/>
    <dgm:cxn modelId="{C003FDFD-2E13-43CD-8816-5FAA6D1BCCE1}" type="presParOf" srcId="{D90FFFDC-25B2-4A60-9333-2DAE22699D3B}" destId="{F1209A34-E948-4C70-8A21-C93002D91A80}" srcOrd="2" destOrd="0" presId="urn:microsoft.com/office/officeart/2005/8/layout/vProcess5"/>
    <dgm:cxn modelId="{F83A58AD-D09E-482F-9417-252E59AD52A3}" type="presParOf" srcId="{D90FFFDC-25B2-4A60-9333-2DAE22699D3B}" destId="{ED8AA0E4-79B3-4CC8-8B18-05E200CB629F}" srcOrd="3" destOrd="0" presId="urn:microsoft.com/office/officeart/2005/8/layout/vProcess5"/>
    <dgm:cxn modelId="{71951E80-72F6-4312-A024-26CDCD7BDBD5}" type="presParOf" srcId="{D90FFFDC-25B2-4A60-9333-2DAE22699D3B}" destId="{53848A94-8304-4AFE-AD92-0AE134A76D60}" srcOrd="4" destOrd="0" presId="urn:microsoft.com/office/officeart/2005/8/layout/vProcess5"/>
    <dgm:cxn modelId="{E1847DD2-C3FB-47BE-9DDD-CBEF8A21E881}" type="presParOf" srcId="{D90FFFDC-25B2-4A60-9333-2DAE22699D3B}" destId="{A31DE3F9-B89D-4CD2-94F0-6EEA9BEEFDAF}"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36F9F8-94B2-4947-B8F3-9D4169D3EA8C}"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22CF8F1A-BC84-4262-944B-459EA2B8C96C}">
      <dgm:prSet/>
      <dgm:spPr/>
      <dgm:t>
        <a:bodyPr/>
        <a:lstStyle/>
        <a:p>
          <a:r>
            <a:rPr lang="en-GB" b="1" noProof="0" dirty="0" err="1"/>
            <a:t>Openstack</a:t>
          </a:r>
          <a:endParaRPr lang="en-GB" noProof="0" dirty="0"/>
        </a:p>
      </dgm:t>
    </dgm:pt>
    <dgm:pt modelId="{FCCF9DD0-846B-45B8-8F69-68BF44437ED3}" type="parTrans" cxnId="{EBC7A5AD-7DD8-435C-96E7-9B2877AF7AEC}">
      <dgm:prSet/>
      <dgm:spPr/>
      <dgm:t>
        <a:bodyPr/>
        <a:lstStyle/>
        <a:p>
          <a:endParaRPr lang="en-US"/>
        </a:p>
      </dgm:t>
    </dgm:pt>
    <dgm:pt modelId="{F73C0BCC-ECC0-4E6A-892F-F5CAEDAA2B11}" type="sibTrans" cxnId="{EBC7A5AD-7DD8-435C-96E7-9B2877AF7AEC}">
      <dgm:prSet/>
      <dgm:spPr/>
      <dgm:t>
        <a:bodyPr/>
        <a:lstStyle/>
        <a:p>
          <a:endParaRPr lang="en-US"/>
        </a:p>
      </dgm:t>
    </dgm:pt>
    <dgm:pt modelId="{2761D6F1-CC10-43C6-910F-3A51DDFEAA79}">
      <dgm:prSet/>
      <dgm:spPr/>
      <dgm:t>
        <a:bodyPr/>
        <a:lstStyle/>
        <a:p>
          <a:r>
            <a:rPr lang="en-GB" noProof="0" dirty="0"/>
            <a:t>The VM hosted on </a:t>
          </a:r>
          <a:r>
            <a:rPr lang="en-GB" noProof="0" dirty="0" err="1"/>
            <a:t>Openstack</a:t>
          </a:r>
          <a:r>
            <a:rPr lang="en-GB" noProof="0" dirty="0"/>
            <a:t> runs python script as the server, opening the gateway for a client to connect.</a:t>
          </a:r>
        </a:p>
      </dgm:t>
    </dgm:pt>
    <dgm:pt modelId="{7EB91170-9E6D-46B9-8D10-B699EEB41B29}" type="parTrans" cxnId="{FB454A23-228B-43D5-93AB-097735089DDB}">
      <dgm:prSet/>
      <dgm:spPr/>
      <dgm:t>
        <a:bodyPr/>
        <a:lstStyle/>
        <a:p>
          <a:endParaRPr lang="en-US"/>
        </a:p>
      </dgm:t>
    </dgm:pt>
    <dgm:pt modelId="{BFAD1DD7-8303-4986-A966-9009051A4E64}" type="sibTrans" cxnId="{FB454A23-228B-43D5-93AB-097735089DDB}">
      <dgm:prSet/>
      <dgm:spPr/>
      <dgm:t>
        <a:bodyPr/>
        <a:lstStyle/>
        <a:p>
          <a:endParaRPr lang="en-US"/>
        </a:p>
      </dgm:t>
    </dgm:pt>
    <dgm:pt modelId="{A39B83FA-FB73-4F10-B159-9C808B6AE0C1}">
      <dgm:prSet/>
      <dgm:spPr/>
      <dgm:t>
        <a:bodyPr/>
        <a:lstStyle/>
        <a:p>
          <a:r>
            <a:rPr lang="en-GB" b="1" noProof="0" dirty="0"/>
            <a:t>Raspberry Pi</a:t>
          </a:r>
          <a:endParaRPr lang="en-GB" noProof="0" dirty="0"/>
        </a:p>
      </dgm:t>
    </dgm:pt>
    <dgm:pt modelId="{68A1A41B-BDF6-4D4C-8513-1FC19F610FFB}" type="parTrans" cxnId="{70AF443F-B6E6-4839-97EE-C11AD0C075F3}">
      <dgm:prSet/>
      <dgm:spPr/>
      <dgm:t>
        <a:bodyPr/>
        <a:lstStyle/>
        <a:p>
          <a:endParaRPr lang="en-US"/>
        </a:p>
      </dgm:t>
    </dgm:pt>
    <dgm:pt modelId="{9EBB82B9-1827-4BF9-B968-6FA140104A34}" type="sibTrans" cxnId="{70AF443F-B6E6-4839-97EE-C11AD0C075F3}">
      <dgm:prSet/>
      <dgm:spPr/>
      <dgm:t>
        <a:bodyPr/>
        <a:lstStyle/>
        <a:p>
          <a:endParaRPr lang="en-US"/>
        </a:p>
      </dgm:t>
    </dgm:pt>
    <dgm:pt modelId="{48730E4D-CEF7-43A9-A43C-87A6D98FCBB5}">
      <dgm:prSet/>
      <dgm:spPr/>
      <dgm:t>
        <a:bodyPr/>
        <a:lstStyle/>
        <a:p>
          <a:r>
            <a:rPr lang="en-GB" noProof="0" dirty="0"/>
            <a:t>The Raspberry Pi runs python script as the client, with the known IP address of the </a:t>
          </a:r>
          <a:r>
            <a:rPr lang="en-GB" noProof="0" dirty="0" err="1"/>
            <a:t>Openstack</a:t>
          </a:r>
          <a:r>
            <a:rPr lang="en-GB" noProof="0" dirty="0"/>
            <a:t> server.</a:t>
          </a:r>
        </a:p>
      </dgm:t>
    </dgm:pt>
    <dgm:pt modelId="{69755BDD-785D-4A06-B09F-C83598DD8DCA}" type="parTrans" cxnId="{E1EFD64A-58ED-43E7-A374-0FB83EC479C9}">
      <dgm:prSet/>
      <dgm:spPr/>
      <dgm:t>
        <a:bodyPr/>
        <a:lstStyle/>
        <a:p>
          <a:endParaRPr lang="en-US"/>
        </a:p>
      </dgm:t>
    </dgm:pt>
    <dgm:pt modelId="{76FBB8E0-3F49-407D-85A0-0E40A1476BF2}" type="sibTrans" cxnId="{E1EFD64A-58ED-43E7-A374-0FB83EC479C9}">
      <dgm:prSet/>
      <dgm:spPr/>
      <dgm:t>
        <a:bodyPr/>
        <a:lstStyle/>
        <a:p>
          <a:endParaRPr lang="en-US"/>
        </a:p>
      </dgm:t>
    </dgm:pt>
    <dgm:pt modelId="{0B5D8DE5-C670-49EB-9841-3C49D9CF3D15}" type="pres">
      <dgm:prSet presAssocID="{4036F9F8-94B2-4947-B8F3-9D4169D3EA8C}" presName="Name0" presStyleCnt="0">
        <dgm:presLayoutVars>
          <dgm:dir/>
          <dgm:animLvl val="lvl"/>
          <dgm:resizeHandles val="exact"/>
        </dgm:presLayoutVars>
      </dgm:prSet>
      <dgm:spPr/>
    </dgm:pt>
    <dgm:pt modelId="{33146883-6B6B-4AF0-B797-523AF6308637}" type="pres">
      <dgm:prSet presAssocID="{22CF8F1A-BC84-4262-944B-459EA2B8C96C}" presName="linNode" presStyleCnt="0"/>
      <dgm:spPr/>
    </dgm:pt>
    <dgm:pt modelId="{8C7C3357-4A20-4E18-9090-25B8565E8633}" type="pres">
      <dgm:prSet presAssocID="{22CF8F1A-BC84-4262-944B-459EA2B8C96C}" presName="parentText" presStyleLbl="node1" presStyleIdx="0" presStyleCnt="2">
        <dgm:presLayoutVars>
          <dgm:chMax val="1"/>
          <dgm:bulletEnabled val="1"/>
        </dgm:presLayoutVars>
      </dgm:prSet>
      <dgm:spPr/>
    </dgm:pt>
    <dgm:pt modelId="{2007A179-27CA-46B4-ABAE-260E10D8F807}" type="pres">
      <dgm:prSet presAssocID="{22CF8F1A-BC84-4262-944B-459EA2B8C96C}" presName="descendantText" presStyleLbl="alignAccFollowNode1" presStyleIdx="0" presStyleCnt="2">
        <dgm:presLayoutVars>
          <dgm:bulletEnabled val="1"/>
        </dgm:presLayoutVars>
      </dgm:prSet>
      <dgm:spPr/>
    </dgm:pt>
    <dgm:pt modelId="{3A445657-657E-4B01-B32C-7DCB238C0936}" type="pres">
      <dgm:prSet presAssocID="{F73C0BCC-ECC0-4E6A-892F-F5CAEDAA2B11}" presName="sp" presStyleCnt="0"/>
      <dgm:spPr/>
    </dgm:pt>
    <dgm:pt modelId="{9000A38B-9AF6-442D-8E03-1165D04C3FCB}" type="pres">
      <dgm:prSet presAssocID="{A39B83FA-FB73-4F10-B159-9C808B6AE0C1}" presName="linNode" presStyleCnt="0"/>
      <dgm:spPr/>
    </dgm:pt>
    <dgm:pt modelId="{8B47CC62-74EF-46E1-95A2-4948BD620232}" type="pres">
      <dgm:prSet presAssocID="{A39B83FA-FB73-4F10-B159-9C808B6AE0C1}" presName="parentText" presStyleLbl="node1" presStyleIdx="1" presStyleCnt="2">
        <dgm:presLayoutVars>
          <dgm:chMax val="1"/>
          <dgm:bulletEnabled val="1"/>
        </dgm:presLayoutVars>
      </dgm:prSet>
      <dgm:spPr/>
    </dgm:pt>
    <dgm:pt modelId="{94A4D58E-BE89-4E75-AA55-65D32AB283C0}" type="pres">
      <dgm:prSet presAssocID="{A39B83FA-FB73-4F10-B159-9C808B6AE0C1}" presName="descendantText" presStyleLbl="alignAccFollowNode1" presStyleIdx="1" presStyleCnt="2">
        <dgm:presLayoutVars>
          <dgm:bulletEnabled val="1"/>
        </dgm:presLayoutVars>
      </dgm:prSet>
      <dgm:spPr/>
    </dgm:pt>
  </dgm:ptLst>
  <dgm:cxnLst>
    <dgm:cxn modelId="{FB454A23-228B-43D5-93AB-097735089DDB}" srcId="{22CF8F1A-BC84-4262-944B-459EA2B8C96C}" destId="{2761D6F1-CC10-43C6-910F-3A51DDFEAA79}" srcOrd="0" destOrd="0" parTransId="{7EB91170-9E6D-46B9-8D10-B699EEB41B29}" sibTransId="{BFAD1DD7-8303-4986-A966-9009051A4E64}"/>
    <dgm:cxn modelId="{00838727-F531-422B-BD76-886EC2265515}" type="presOf" srcId="{4036F9F8-94B2-4947-B8F3-9D4169D3EA8C}" destId="{0B5D8DE5-C670-49EB-9841-3C49D9CF3D15}" srcOrd="0" destOrd="0" presId="urn:microsoft.com/office/officeart/2005/8/layout/vList5"/>
    <dgm:cxn modelId="{70AF443F-B6E6-4839-97EE-C11AD0C075F3}" srcId="{4036F9F8-94B2-4947-B8F3-9D4169D3EA8C}" destId="{A39B83FA-FB73-4F10-B159-9C808B6AE0C1}" srcOrd="1" destOrd="0" parTransId="{68A1A41B-BDF6-4D4C-8513-1FC19F610FFB}" sibTransId="{9EBB82B9-1827-4BF9-B968-6FA140104A34}"/>
    <dgm:cxn modelId="{9CA46563-BB2E-4BE4-A636-AA2992ADDD84}" type="presOf" srcId="{22CF8F1A-BC84-4262-944B-459EA2B8C96C}" destId="{8C7C3357-4A20-4E18-9090-25B8565E8633}" srcOrd="0" destOrd="0" presId="urn:microsoft.com/office/officeart/2005/8/layout/vList5"/>
    <dgm:cxn modelId="{E63F9565-AF8A-46AE-BE2E-2B9CA8524A1B}" type="presOf" srcId="{A39B83FA-FB73-4F10-B159-9C808B6AE0C1}" destId="{8B47CC62-74EF-46E1-95A2-4948BD620232}" srcOrd="0" destOrd="0" presId="urn:microsoft.com/office/officeart/2005/8/layout/vList5"/>
    <dgm:cxn modelId="{E1EFD64A-58ED-43E7-A374-0FB83EC479C9}" srcId="{A39B83FA-FB73-4F10-B159-9C808B6AE0C1}" destId="{48730E4D-CEF7-43A9-A43C-87A6D98FCBB5}" srcOrd="0" destOrd="0" parTransId="{69755BDD-785D-4A06-B09F-C83598DD8DCA}" sibTransId="{76FBB8E0-3F49-407D-85A0-0E40A1476BF2}"/>
    <dgm:cxn modelId="{E1B7E8A4-C8D7-4C37-AC66-C114FB0E269E}" type="presOf" srcId="{2761D6F1-CC10-43C6-910F-3A51DDFEAA79}" destId="{2007A179-27CA-46B4-ABAE-260E10D8F807}" srcOrd="0" destOrd="0" presId="urn:microsoft.com/office/officeart/2005/8/layout/vList5"/>
    <dgm:cxn modelId="{EBC7A5AD-7DD8-435C-96E7-9B2877AF7AEC}" srcId="{4036F9F8-94B2-4947-B8F3-9D4169D3EA8C}" destId="{22CF8F1A-BC84-4262-944B-459EA2B8C96C}" srcOrd="0" destOrd="0" parTransId="{FCCF9DD0-846B-45B8-8F69-68BF44437ED3}" sibTransId="{F73C0BCC-ECC0-4E6A-892F-F5CAEDAA2B11}"/>
    <dgm:cxn modelId="{5903ECCE-33F0-4E27-A458-76D01C6EE66E}" type="presOf" srcId="{48730E4D-CEF7-43A9-A43C-87A6D98FCBB5}" destId="{94A4D58E-BE89-4E75-AA55-65D32AB283C0}" srcOrd="0" destOrd="0" presId="urn:microsoft.com/office/officeart/2005/8/layout/vList5"/>
    <dgm:cxn modelId="{A8F349CA-D09E-4372-B2A8-F9DACD7464A1}" type="presParOf" srcId="{0B5D8DE5-C670-49EB-9841-3C49D9CF3D15}" destId="{33146883-6B6B-4AF0-B797-523AF6308637}" srcOrd="0" destOrd="0" presId="urn:microsoft.com/office/officeart/2005/8/layout/vList5"/>
    <dgm:cxn modelId="{D542F8E2-BB1B-4A49-BBAB-221F00397FCF}" type="presParOf" srcId="{33146883-6B6B-4AF0-B797-523AF6308637}" destId="{8C7C3357-4A20-4E18-9090-25B8565E8633}" srcOrd="0" destOrd="0" presId="urn:microsoft.com/office/officeart/2005/8/layout/vList5"/>
    <dgm:cxn modelId="{DE843938-B97C-425D-BB28-8DAEB012A376}" type="presParOf" srcId="{33146883-6B6B-4AF0-B797-523AF6308637}" destId="{2007A179-27CA-46B4-ABAE-260E10D8F807}" srcOrd="1" destOrd="0" presId="urn:microsoft.com/office/officeart/2005/8/layout/vList5"/>
    <dgm:cxn modelId="{3E8EE14C-8C67-4F0D-BC3C-7B758397E057}" type="presParOf" srcId="{0B5D8DE5-C670-49EB-9841-3C49D9CF3D15}" destId="{3A445657-657E-4B01-B32C-7DCB238C0936}" srcOrd="1" destOrd="0" presId="urn:microsoft.com/office/officeart/2005/8/layout/vList5"/>
    <dgm:cxn modelId="{A8B2A1F0-50CA-4818-BA79-3F3CB65C0ED2}" type="presParOf" srcId="{0B5D8DE5-C670-49EB-9841-3C49D9CF3D15}" destId="{9000A38B-9AF6-442D-8E03-1165D04C3FCB}" srcOrd="2" destOrd="0" presId="urn:microsoft.com/office/officeart/2005/8/layout/vList5"/>
    <dgm:cxn modelId="{EDBA24F8-60C3-4934-B46D-02B05542DFE3}" type="presParOf" srcId="{9000A38B-9AF6-442D-8E03-1165D04C3FCB}" destId="{8B47CC62-74EF-46E1-95A2-4948BD620232}" srcOrd="0" destOrd="0" presId="urn:microsoft.com/office/officeart/2005/8/layout/vList5"/>
    <dgm:cxn modelId="{86D506FE-7B16-400A-8FD9-89FEF4AF50DE}" type="presParOf" srcId="{9000A38B-9AF6-442D-8E03-1165D04C3FCB}" destId="{94A4D58E-BE89-4E75-AA55-65D32AB283C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4803AB-BE8D-46A6-95E9-3D0EB517C9C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15BA2B2-7FD3-4A4F-BF19-015968495138}">
      <dgm:prSet/>
      <dgm:spPr/>
      <dgm:t>
        <a:bodyPr/>
        <a:lstStyle/>
        <a:p>
          <a:pPr>
            <a:lnSpc>
              <a:spcPct val="100000"/>
            </a:lnSpc>
            <a:defRPr b="1"/>
          </a:pPr>
          <a:r>
            <a:rPr lang="en-GB" noProof="0" dirty="0"/>
            <a:t>Client</a:t>
          </a:r>
        </a:p>
      </dgm:t>
    </dgm:pt>
    <dgm:pt modelId="{6CEC6F65-7EA5-4E8C-B029-E605D3F2C4EB}" type="parTrans" cxnId="{FC4D43B3-D66A-461F-9FB3-E83F3C6F5A60}">
      <dgm:prSet/>
      <dgm:spPr/>
      <dgm:t>
        <a:bodyPr/>
        <a:lstStyle/>
        <a:p>
          <a:endParaRPr lang="en-US"/>
        </a:p>
      </dgm:t>
    </dgm:pt>
    <dgm:pt modelId="{20A70087-55DE-4BB5-B555-C80FE7D7E406}" type="sibTrans" cxnId="{FC4D43B3-D66A-461F-9FB3-E83F3C6F5A60}">
      <dgm:prSet/>
      <dgm:spPr/>
      <dgm:t>
        <a:bodyPr/>
        <a:lstStyle/>
        <a:p>
          <a:endParaRPr lang="en-US"/>
        </a:p>
      </dgm:t>
    </dgm:pt>
    <dgm:pt modelId="{460459BA-2EE7-4EA6-A11C-B8ADC6EA748E}">
      <dgm:prSet/>
      <dgm:spPr/>
      <dgm:t>
        <a:bodyPr/>
        <a:lstStyle/>
        <a:p>
          <a:pPr>
            <a:lnSpc>
              <a:spcPct val="100000"/>
            </a:lnSpc>
          </a:pPr>
          <a:endParaRPr lang="en-GB" noProof="0" dirty="0"/>
        </a:p>
      </dgm:t>
    </dgm:pt>
    <dgm:pt modelId="{DE767CDC-CB66-429F-A7E2-DD8EF515967B}" type="parTrans" cxnId="{5E9A6B2F-E522-4BDA-86EB-6061AD24E9A7}">
      <dgm:prSet/>
      <dgm:spPr/>
      <dgm:t>
        <a:bodyPr/>
        <a:lstStyle/>
        <a:p>
          <a:endParaRPr lang="en-US"/>
        </a:p>
      </dgm:t>
    </dgm:pt>
    <dgm:pt modelId="{37858553-06AE-4BB6-BB0C-D417B0B7ECFB}" type="sibTrans" cxnId="{5E9A6B2F-E522-4BDA-86EB-6061AD24E9A7}">
      <dgm:prSet/>
      <dgm:spPr/>
      <dgm:t>
        <a:bodyPr/>
        <a:lstStyle/>
        <a:p>
          <a:endParaRPr lang="en-US"/>
        </a:p>
      </dgm:t>
    </dgm:pt>
    <dgm:pt modelId="{1955AF61-3715-4010-AD12-AB7C921C7C67}">
      <dgm:prSet/>
      <dgm:spPr/>
      <dgm:t>
        <a:bodyPr/>
        <a:lstStyle/>
        <a:p>
          <a:pPr>
            <a:lnSpc>
              <a:spcPct val="100000"/>
            </a:lnSpc>
            <a:defRPr b="1"/>
          </a:pPr>
          <a:r>
            <a:rPr lang="en-GB" noProof="0" dirty="0"/>
            <a:t>Host</a:t>
          </a:r>
        </a:p>
      </dgm:t>
    </dgm:pt>
    <dgm:pt modelId="{586F5B4A-76D5-4D52-A1FC-FAA0CCD2BC69}" type="parTrans" cxnId="{0F9C73DA-D294-40F1-A195-CE1DF374D9B4}">
      <dgm:prSet/>
      <dgm:spPr/>
      <dgm:t>
        <a:bodyPr/>
        <a:lstStyle/>
        <a:p>
          <a:endParaRPr lang="en-US"/>
        </a:p>
      </dgm:t>
    </dgm:pt>
    <dgm:pt modelId="{C7DFD9F7-A0FA-43B4-94A6-DE1E3673437F}" type="sibTrans" cxnId="{0F9C73DA-D294-40F1-A195-CE1DF374D9B4}">
      <dgm:prSet/>
      <dgm:spPr/>
      <dgm:t>
        <a:bodyPr/>
        <a:lstStyle/>
        <a:p>
          <a:endParaRPr lang="en-US"/>
        </a:p>
      </dgm:t>
    </dgm:pt>
    <dgm:pt modelId="{E2DF870F-BE18-4330-8C9F-25859EC59540}">
      <dgm:prSet/>
      <dgm:spPr/>
      <dgm:t>
        <a:bodyPr/>
        <a:lstStyle/>
        <a:p>
          <a:pPr>
            <a:lnSpc>
              <a:spcPct val="100000"/>
            </a:lnSpc>
          </a:pPr>
          <a:endParaRPr lang="en-GB" noProof="0" dirty="0"/>
        </a:p>
      </dgm:t>
    </dgm:pt>
    <dgm:pt modelId="{E8D3EA42-923F-4203-9C42-B2EDB26A0EA5}" type="parTrans" cxnId="{DA0082C9-5602-47CC-98B0-E1E602F8ACC0}">
      <dgm:prSet/>
      <dgm:spPr/>
      <dgm:t>
        <a:bodyPr/>
        <a:lstStyle/>
        <a:p>
          <a:endParaRPr lang="en-US"/>
        </a:p>
      </dgm:t>
    </dgm:pt>
    <dgm:pt modelId="{793182F9-6A4A-430A-B300-C9009331B058}" type="sibTrans" cxnId="{DA0082C9-5602-47CC-98B0-E1E602F8ACC0}">
      <dgm:prSet/>
      <dgm:spPr/>
      <dgm:t>
        <a:bodyPr/>
        <a:lstStyle/>
        <a:p>
          <a:endParaRPr lang="en-US"/>
        </a:p>
      </dgm:t>
    </dgm:pt>
    <dgm:pt modelId="{34A2F341-8C61-4964-BD5D-B5D1514B674F}" type="pres">
      <dgm:prSet presAssocID="{C84803AB-BE8D-46A6-95E9-3D0EB517C9CB}" presName="root" presStyleCnt="0">
        <dgm:presLayoutVars>
          <dgm:dir/>
          <dgm:resizeHandles val="exact"/>
        </dgm:presLayoutVars>
      </dgm:prSet>
      <dgm:spPr/>
    </dgm:pt>
    <dgm:pt modelId="{DD7E2D84-82BA-4BED-B4DC-1F938A6B2303}" type="pres">
      <dgm:prSet presAssocID="{015BA2B2-7FD3-4A4F-BF19-015968495138}" presName="compNode" presStyleCnt="0"/>
      <dgm:spPr/>
    </dgm:pt>
    <dgm:pt modelId="{80B99D38-7CDD-4ACC-8EC5-6A975B79EEF7}" type="pres">
      <dgm:prSet presAssocID="{015BA2B2-7FD3-4A4F-BF19-01596849513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53120C08-3045-4DA3-B776-7030665E50A5}" type="pres">
      <dgm:prSet presAssocID="{015BA2B2-7FD3-4A4F-BF19-015968495138}" presName="iconSpace" presStyleCnt="0"/>
      <dgm:spPr/>
    </dgm:pt>
    <dgm:pt modelId="{9C467C33-51BB-405A-A1C7-ADE93397B21B}" type="pres">
      <dgm:prSet presAssocID="{015BA2B2-7FD3-4A4F-BF19-015968495138}" presName="parTx" presStyleLbl="revTx" presStyleIdx="0" presStyleCnt="4">
        <dgm:presLayoutVars>
          <dgm:chMax val="0"/>
          <dgm:chPref val="0"/>
        </dgm:presLayoutVars>
      </dgm:prSet>
      <dgm:spPr/>
    </dgm:pt>
    <dgm:pt modelId="{587C0340-36EE-4455-9D39-C9D2ED1829CD}" type="pres">
      <dgm:prSet presAssocID="{015BA2B2-7FD3-4A4F-BF19-015968495138}" presName="txSpace" presStyleCnt="0"/>
      <dgm:spPr/>
    </dgm:pt>
    <dgm:pt modelId="{90E6EEAA-6334-4245-85A7-87A433A27EAE}" type="pres">
      <dgm:prSet presAssocID="{015BA2B2-7FD3-4A4F-BF19-015968495138}" presName="desTx" presStyleLbl="revTx" presStyleIdx="1" presStyleCnt="4">
        <dgm:presLayoutVars/>
      </dgm:prSet>
      <dgm:spPr/>
    </dgm:pt>
    <dgm:pt modelId="{9DD6B1EF-8265-4525-9CC9-7695A4CE7482}" type="pres">
      <dgm:prSet presAssocID="{20A70087-55DE-4BB5-B555-C80FE7D7E406}" presName="sibTrans" presStyleCnt="0"/>
      <dgm:spPr/>
    </dgm:pt>
    <dgm:pt modelId="{C75F6A8B-9F6F-4BFA-A860-2B3F86C29185}" type="pres">
      <dgm:prSet presAssocID="{1955AF61-3715-4010-AD12-AB7C921C7C67}" presName="compNode" presStyleCnt="0"/>
      <dgm:spPr/>
    </dgm:pt>
    <dgm:pt modelId="{E72815BF-1976-4743-AA30-59188995D284}" type="pres">
      <dgm:prSet presAssocID="{1955AF61-3715-4010-AD12-AB7C921C7C6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8BEC8FFB-F042-4E37-9636-3AC038029B47}" type="pres">
      <dgm:prSet presAssocID="{1955AF61-3715-4010-AD12-AB7C921C7C67}" presName="iconSpace" presStyleCnt="0"/>
      <dgm:spPr/>
    </dgm:pt>
    <dgm:pt modelId="{A0166FC3-4586-4409-B6AA-B1782811FB35}" type="pres">
      <dgm:prSet presAssocID="{1955AF61-3715-4010-AD12-AB7C921C7C67}" presName="parTx" presStyleLbl="revTx" presStyleIdx="2" presStyleCnt="4">
        <dgm:presLayoutVars>
          <dgm:chMax val="0"/>
          <dgm:chPref val="0"/>
        </dgm:presLayoutVars>
      </dgm:prSet>
      <dgm:spPr/>
    </dgm:pt>
    <dgm:pt modelId="{D0FDC4DA-6F3F-4290-81C8-DEE59696E777}" type="pres">
      <dgm:prSet presAssocID="{1955AF61-3715-4010-AD12-AB7C921C7C67}" presName="txSpace" presStyleCnt="0"/>
      <dgm:spPr/>
    </dgm:pt>
    <dgm:pt modelId="{2849E5F5-626A-4295-947A-559A713CAE56}" type="pres">
      <dgm:prSet presAssocID="{1955AF61-3715-4010-AD12-AB7C921C7C67}" presName="desTx" presStyleLbl="revTx" presStyleIdx="3" presStyleCnt="4">
        <dgm:presLayoutVars/>
      </dgm:prSet>
      <dgm:spPr/>
    </dgm:pt>
  </dgm:ptLst>
  <dgm:cxnLst>
    <dgm:cxn modelId="{5E9A6B2F-E522-4BDA-86EB-6061AD24E9A7}" srcId="{015BA2B2-7FD3-4A4F-BF19-015968495138}" destId="{460459BA-2EE7-4EA6-A11C-B8ADC6EA748E}" srcOrd="0" destOrd="0" parTransId="{DE767CDC-CB66-429F-A7E2-DD8EF515967B}" sibTransId="{37858553-06AE-4BB6-BB0C-D417B0B7ECFB}"/>
    <dgm:cxn modelId="{4DC30254-DBC4-44AF-ADC5-D6854A097C7C}" type="presOf" srcId="{C84803AB-BE8D-46A6-95E9-3D0EB517C9CB}" destId="{34A2F341-8C61-4964-BD5D-B5D1514B674F}" srcOrd="0" destOrd="0" presId="urn:microsoft.com/office/officeart/2018/5/layout/CenteredIconLabelDescriptionList"/>
    <dgm:cxn modelId="{E1DE3586-5B00-4095-93AE-90D54B9CFD89}" type="presOf" srcId="{1955AF61-3715-4010-AD12-AB7C921C7C67}" destId="{A0166FC3-4586-4409-B6AA-B1782811FB35}" srcOrd="0" destOrd="0" presId="urn:microsoft.com/office/officeart/2018/5/layout/CenteredIconLabelDescriptionList"/>
    <dgm:cxn modelId="{D2341198-D415-4B6B-A850-B29AABFBBE39}" type="presOf" srcId="{E2DF870F-BE18-4330-8C9F-25859EC59540}" destId="{2849E5F5-626A-4295-947A-559A713CAE56}" srcOrd="0" destOrd="0" presId="urn:microsoft.com/office/officeart/2018/5/layout/CenteredIconLabelDescriptionList"/>
    <dgm:cxn modelId="{AC5309A0-2A76-4F09-91F9-078C35C8C5A0}" type="presOf" srcId="{460459BA-2EE7-4EA6-A11C-B8ADC6EA748E}" destId="{90E6EEAA-6334-4245-85A7-87A433A27EAE}" srcOrd="0" destOrd="0" presId="urn:microsoft.com/office/officeart/2018/5/layout/CenteredIconLabelDescriptionList"/>
    <dgm:cxn modelId="{FC4D43B3-D66A-461F-9FB3-E83F3C6F5A60}" srcId="{C84803AB-BE8D-46A6-95E9-3D0EB517C9CB}" destId="{015BA2B2-7FD3-4A4F-BF19-015968495138}" srcOrd="0" destOrd="0" parTransId="{6CEC6F65-7EA5-4E8C-B029-E605D3F2C4EB}" sibTransId="{20A70087-55DE-4BB5-B555-C80FE7D7E406}"/>
    <dgm:cxn modelId="{DA0082C9-5602-47CC-98B0-E1E602F8ACC0}" srcId="{1955AF61-3715-4010-AD12-AB7C921C7C67}" destId="{E2DF870F-BE18-4330-8C9F-25859EC59540}" srcOrd="0" destOrd="0" parTransId="{E8D3EA42-923F-4203-9C42-B2EDB26A0EA5}" sibTransId="{793182F9-6A4A-430A-B300-C9009331B058}"/>
    <dgm:cxn modelId="{0F9C73DA-D294-40F1-A195-CE1DF374D9B4}" srcId="{C84803AB-BE8D-46A6-95E9-3D0EB517C9CB}" destId="{1955AF61-3715-4010-AD12-AB7C921C7C67}" srcOrd="1" destOrd="0" parTransId="{586F5B4A-76D5-4D52-A1FC-FAA0CCD2BC69}" sibTransId="{C7DFD9F7-A0FA-43B4-94A6-DE1E3673437F}"/>
    <dgm:cxn modelId="{0C7B17F3-CFFD-4AFD-9AFA-8DAE17D5679C}" type="presOf" srcId="{015BA2B2-7FD3-4A4F-BF19-015968495138}" destId="{9C467C33-51BB-405A-A1C7-ADE93397B21B}" srcOrd="0" destOrd="0" presId="urn:microsoft.com/office/officeart/2018/5/layout/CenteredIconLabelDescriptionList"/>
    <dgm:cxn modelId="{4E1F3725-40BA-4E9E-AA27-1B47D23D7E56}" type="presParOf" srcId="{34A2F341-8C61-4964-BD5D-B5D1514B674F}" destId="{DD7E2D84-82BA-4BED-B4DC-1F938A6B2303}" srcOrd="0" destOrd="0" presId="urn:microsoft.com/office/officeart/2018/5/layout/CenteredIconLabelDescriptionList"/>
    <dgm:cxn modelId="{0F5A2AFF-557F-4848-A273-E1A810A61A76}" type="presParOf" srcId="{DD7E2D84-82BA-4BED-B4DC-1F938A6B2303}" destId="{80B99D38-7CDD-4ACC-8EC5-6A975B79EEF7}" srcOrd="0" destOrd="0" presId="urn:microsoft.com/office/officeart/2018/5/layout/CenteredIconLabelDescriptionList"/>
    <dgm:cxn modelId="{EE287CEA-8E35-4B49-B19B-4E2FCF523D40}" type="presParOf" srcId="{DD7E2D84-82BA-4BED-B4DC-1F938A6B2303}" destId="{53120C08-3045-4DA3-B776-7030665E50A5}" srcOrd="1" destOrd="0" presId="urn:microsoft.com/office/officeart/2018/5/layout/CenteredIconLabelDescriptionList"/>
    <dgm:cxn modelId="{29A69287-F55B-48C1-9209-F6838C35C0CC}" type="presParOf" srcId="{DD7E2D84-82BA-4BED-B4DC-1F938A6B2303}" destId="{9C467C33-51BB-405A-A1C7-ADE93397B21B}" srcOrd="2" destOrd="0" presId="urn:microsoft.com/office/officeart/2018/5/layout/CenteredIconLabelDescriptionList"/>
    <dgm:cxn modelId="{47E6F40F-7AC6-4CDD-B1A3-088DABD8ADCC}" type="presParOf" srcId="{DD7E2D84-82BA-4BED-B4DC-1F938A6B2303}" destId="{587C0340-36EE-4455-9D39-C9D2ED1829CD}" srcOrd="3" destOrd="0" presId="urn:microsoft.com/office/officeart/2018/5/layout/CenteredIconLabelDescriptionList"/>
    <dgm:cxn modelId="{07F056F5-355A-46DF-9F20-3F9433C180EB}" type="presParOf" srcId="{DD7E2D84-82BA-4BED-B4DC-1F938A6B2303}" destId="{90E6EEAA-6334-4245-85A7-87A433A27EAE}" srcOrd="4" destOrd="0" presId="urn:microsoft.com/office/officeart/2018/5/layout/CenteredIconLabelDescriptionList"/>
    <dgm:cxn modelId="{3120BC89-E6C1-4A4B-8016-718F3ABAC429}" type="presParOf" srcId="{34A2F341-8C61-4964-BD5D-B5D1514B674F}" destId="{9DD6B1EF-8265-4525-9CC9-7695A4CE7482}" srcOrd="1" destOrd="0" presId="urn:microsoft.com/office/officeart/2018/5/layout/CenteredIconLabelDescriptionList"/>
    <dgm:cxn modelId="{2DE312AF-E485-429B-A4AA-32A3705E014D}" type="presParOf" srcId="{34A2F341-8C61-4964-BD5D-B5D1514B674F}" destId="{C75F6A8B-9F6F-4BFA-A860-2B3F86C29185}" srcOrd="2" destOrd="0" presId="urn:microsoft.com/office/officeart/2018/5/layout/CenteredIconLabelDescriptionList"/>
    <dgm:cxn modelId="{1C7986C7-A203-4659-95D7-EBBA1BFBBAA6}" type="presParOf" srcId="{C75F6A8B-9F6F-4BFA-A860-2B3F86C29185}" destId="{E72815BF-1976-4743-AA30-59188995D284}" srcOrd="0" destOrd="0" presId="urn:microsoft.com/office/officeart/2018/5/layout/CenteredIconLabelDescriptionList"/>
    <dgm:cxn modelId="{56146599-2D86-4D33-BBA2-084C043F1993}" type="presParOf" srcId="{C75F6A8B-9F6F-4BFA-A860-2B3F86C29185}" destId="{8BEC8FFB-F042-4E37-9636-3AC038029B47}" srcOrd="1" destOrd="0" presId="urn:microsoft.com/office/officeart/2018/5/layout/CenteredIconLabelDescriptionList"/>
    <dgm:cxn modelId="{C3314034-7805-4BDF-9DF8-0123A4906590}" type="presParOf" srcId="{C75F6A8B-9F6F-4BFA-A860-2B3F86C29185}" destId="{A0166FC3-4586-4409-B6AA-B1782811FB35}" srcOrd="2" destOrd="0" presId="urn:microsoft.com/office/officeart/2018/5/layout/CenteredIconLabelDescriptionList"/>
    <dgm:cxn modelId="{9C1D95DA-400C-4CBD-91E1-CFF5BC581301}" type="presParOf" srcId="{C75F6A8B-9F6F-4BFA-A860-2B3F86C29185}" destId="{D0FDC4DA-6F3F-4290-81C8-DEE59696E777}" srcOrd="3" destOrd="0" presId="urn:microsoft.com/office/officeart/2018/5/layout/CenteredIconLabelDescriptionList"/>
    <dgm:cxn modelId="{57B55C13-8DE3-4BC9-A708-A2544D9BA9F4}" type="presParOf" srcId="{C75F6A8B-9F6F-4BFA-A860-2B3F86C29185}" destId="{2849E5F5-626A-4295-947A-559A713CAE56}"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352F20-9B00-4F04-AAD5-49FC630B96CC}" type="doc">
      <dgm:prSet loTypeId="urn:microsoft.com/office/officeart/2018/2/layout/IconLabelDescriptionList" loCatId="icon" qsTypeId="urn:microsoft.com/office/officeart/2005/8/quickstyle/simple1" qsCatId="simple" csTypeId="urn:microsoft.com/office/officeart/2005/8/colors/accent0_3" csCatId="mainScheme" phldr="1"/>
      <dgm:spPr/>
      <dgm:t>
        <a:bodyPr/>
        <a:lstStyle/>
        <a:p>
          <a:endParaRPr lang="en-US"/>
        </a:p>
      </dgm:t>
    </dgm:pt>
    <dgm:pt modelId="{5CA51AB9-AAB7-44E9-9ACD-80474D4B0F29}">
      <dgm:prSet/>
      <dgm:spPr/>
      <dgm:t>
        <a:bodyPr/>
        <a:lstStyle/>
        <a:p>
          <a:pPr>
            <a:lnSpc>
              <a:spcPct val="100000"/>
            </a:lnSpc>
            <a:defRPr b="1"/>
          </a:pPr>
          <a:r>
            <a:rPr lang="en-GB" noProof="0" dirty="0"/>
            <a:t>The project enhances patient care within care facilities by reducing human error and increasing monitoring efficiency while providing actionable insights for caregivers to enable a better quality of life.</a:t>
          </a:r>
        </a:p>
      </dgm:t>
    </dgm:pt>
    <dgm:pt modelId="{2A45D307-723A-4E8F-BDBA-ECA8589D7B37}" type="parTrans" cxnId="{3DD54B42-0CDF-4B6F-ACA2-DC644843935D}">
      <dgm:prSet/>
      <dgm:spPr/>
      <dgm:t>
        <a:bodyPr/>
        <a:lstStyle/>
        <a:p>
          <a:endParaRPr lang="en-US"/>
        </a:p>
      </dgm:t>
    </dgm:pt>
    <dgm:pt modelId="{EF8DF912-793C-4F95-A5AF-2574FEA0AFF1}" type="sibTrans" cxnId="{3DD54B42-0CDF-4B6F-ACA2-DC644843935D}">
      <dgm:prSet/>
      <dgm:spPr/>
      <dgm:t>
        <a:bodyPr/>
        <a:lstStyle/>
        <a:p>
          <a:endParaRPr lang="en-US"/>
        </a:p>
      </dgm:t>
    </dgm:pt>
    <dgm:pt modelId="{E0DC042E-5DBB-4167-8770-8D31FED8AEDB}">
      <dgm:prSet phldr="0"/>
      <dgm:spPr/>
      <dgm:t>
        <a:bodyPr/>
        <a:lstStyle/>
        <a:p>
          <a:pPr>
            <a:lnSpc>
              <a:spcPct val="100000"/>
            </a:lnSpc>
          </a:pPr>
          <a:r>
            <a:rPr lang="en-GB" sz="1800" b="0" noProof="0" dirty="0">
              <a:latin typeface="Aptos Display" panose="02110004020202020204"/>
            </a:rPr>
            <a:t>- Enhance system reliability and responsiveness for real-time event detection.</a:t>
          </a:r>
          <a:endParaRPr lang="en-GB" sz="1800" b="0" noProof="0" dirty="0"/>
        </a:p>
      </dgm:t>
    </dgm:pt>
    <dgm:pt modelId="{EB8B50BF-DD8F-486A-B7E1-5E0B2E318748}" type="parTrans" cxnId="{0CBAD895-F5A3-4C9C-A6FF-91B2E306E8C2}">
      <dgm:prSet/>
      <dgm:spPr/>
      <dgm:t>
        <a:bodyPr/>
        <a:lstStyle/>
        <a:p>
          <a:endParaRPr lang="en-US"/>
        </a:p>
      </dgm:t>
    </dgm:pt>
    <dgm:pt modelId="{B1343AC4-999C-43D2-9A11-7994478D1DA7}" type="sibTrans" cxnId="{0CBAD895-F5A3-4C9C-A6FF-91B2E306E8C2}">
      <dgm:prSet/>
      <dgm:spPr/>
      <dgm:t>
        <a:bodyPr/>
        <a:lstStyle/>
        <a:p>
          <a:endParaRPr lang="en-US"/>
        </a:p>
      </dgm:t>
    </dgm:pt>
    <dgm:pt modelId="{8B9AE623-4EB5-49C5-A28D-EE180136EE7A}">
      <dgm:prSet phldr="0"/>
      <dgm:spPr/>
      <dgm:t>
        <a:bodyPr/>
        <a:lstStyle/>
        <a:p>
          <a:pPr>
            <a:lnSpc>
              <a:spcPct val="100000"/>
            </a:lnSpc>
          </a:pPr>
          <a:r>
            <a:rPr lang="en-GB" sz="1800" b="0" noProof="0" dirty="0">
              <a:latin typeface="Aptos Display" panose="02110004020202020204"/>
            </a:rPr>
            <a:t>- Identify and addressed inefficiencies in current assisted living environments and their monitoring systems.</a:t>
          </a:r>
        </a:p>
      </dgm:t>
    </dgm:pt>
    <dgm:pt modelId="{FDBEF9DA-AF89-4ADF-BFE4-509947A9AABE}" type="parTrans" cxnId="{CD331D98-EBFA-468C-BAB1-7C105541D5C5}">
      <dgm:prSet/>
      <dgm:spPr/>
      <dgm:t>
        <a:bodyPr/>
        <a:lstStyle/>
        <a:p>
          <a:endParaRPr lang="en-GB"/>
        </a:p>
      </dgm:t>
    </dgm:pt>
    <dgm:pt modelId="{0489EA66-1CF8-45F6-8501-4AA855644F1D}" type="sibTrans" cxnId="{CD331D98-EBFA-468C-BAB1-7C105541D5C5}">
      <dgm:prSet/>
      <dgm:spPr/>
      <dgm:t>
        <a:bodyPr/>
        <a:lstStyle/>
        <a:p>
          <a:endParaRPr lang="en-GB"/>
        </a:p>
      </dgm:t>
    </dgm:pt>
    <dgm:pt modelId="{AEA149AA-23E8-4117-AEBB-912BA7E65896}">
      <dgm:prSet phldr="0"/>
      <dgm:spPr/>
      <dgm:t>
        <a:bodyPr/>
        <a:lstStyle/>
        <a:p>
          <a:pPr>
            <a:lnSpc>
              <a:spcPct val="100000"/>
            </a:lnSpc>
          </a:pPr>
          <a:r>
            <a:rPr lang="en-GB" sz="1800" b="0" noProof="0" dirty="0">
              <a:latin typeface="Aptos Display" panose="02110004020202020204"/>
            </a:rPr>
            <a:t>- Reduce false alarms and improve accuracy in detecting meaningful events.</a:t>
          </a:r>
        </a:p>
      </dgm:t>
    </dgm:pt>
    <dgm:pt modelId="{730DF883-D4D0-4E45-94F8-EEF1D610ECEF}" type="parTrans" cxnId="{9D50E3C9-EA32-44E0-97C8-F6701D3DAC7D}">
      <dgm:prSet/>
      <dgm:spPr/>
      <dgm:t>
        <a:bodyPr/>
        <a:lstStyle/>
        <a:p>
          <a:endParaRPr lang="en-GB"/>
        </a:p>
      </dgm:t>
    </dgm:pt>
    <dgm:pt modelId="{5557D2CD-C822-4234-9889-09116F7A3EF6}" type="sibTrans" cxnId="{9D50E3C9-EA32-44E0-97C8-F6701D3DAC7D}">
      <dgm:prSet/>
      <dgm:spPr/>
      <dgm:t>
        <a:bodyPr/>
        <a:lstStyle/>
        <a:p>
          <a:endParaRPr lang="en-GB"/>
        </a:p>
      </dgm:t>
    </dgm:pt>
    <dgm:pt modelId="{0CDEECC1-DEB6-42E1-9280-55C1FC11DFD0}">
      <dgm:prSet phldr="0"/>
      <dgm:spPr/>
      <dgm:t>
        <a:bodyPr/>
        <a:lstStyle/>
        <a:p>
          <a:pPr>
            <a:lnSpc>
              <a:spcPct val="100000"/>
            </a:lnSpc>
          </a:pPr>
          <a:r>
            <a:rPr lang="en-GB" sz="1800" b="0" noProof="0" dirty="0">
              <a:latin typeface="Aptos Display" panose="02110004020202020204"/>
            </a:rPr>
            <a:t>- Ensure data privacy and security through controlled network management.</a:t>
          </a:r>
        </a:p>
      </dgm:t>
    </dgm:pt>
    <dgm:pt modelId="{3814DD76-3775-4B9F-8201-36932CEBC51A}" type="parTrans" cxnId="{7AFB609A-9359-476A-B396-6BD641E477B1}">
      <dgm:prSet/>
      <dgm:spPr/>
      <dgm:t>
        <a:bodyPr/>
        <a:lstStyle/>
        <a:p>
          <a:endParaRPr lang="en-GB"/>
        </a:p>
      </dgm:t>
    </dgm:pt>
    <dgm:pt modelId="{8F383648-0324-4676-BF96-A94F8540BB90}" type="sibTrans" cxnId="{7AFB609A-9359-476A-B396-6BD641E477B1}">
      <dgm:prSet/>
      <dgm:spPr/>
      <dgm:t>
        <a:bodyPr/>
        <a:lstStyle/>
        <a:p>
          <a:endParaRPr lang="en-GB"/>
        </a:p>
      </dgm:t>
    </dgm:pt>
    <dgm:pt modelId="{ED642B57-1614-4829-AF3D-63C5F2FC41FB}">
      <dgm:prSet phldr="0"/>
      <dgm:spPr/>
      <dgm:t>
        <a:bodyPr/>
        <a:lstStyle/>
        <a:p>
          <a:pPr>
            <a:lnSpc>
              <a:spcPct val="100000"/>
            </a:lnSpc>
            <a:defRPr b="1"/>
          </a:pPr>
          <a:r>
            <a:rPr lang="en-GB" sz="1800" b="1" noProof="0" dirty="0">
              <a:latin typeface="Aptos Display" panose="02110004020202020204"/>
            </a:rPr>
            <a:t> Most care homes rely on staff to produce feedback on patients; our solution begins to remove human error to monitor patients continuously, allowing for immediate intervention if necessary.</a:t>
          </a:r>
        </a:p>
      </dgm:t>
    </dgm:pt>
    <dgm:pt modelId="{75CD8C7C-42FD-49DD-B5B7-8E988C2CB6A7}" type="parTrans" cxnId="{44CDA6AC-F1ED-4C1A-B198-40A00B5FDC50}">
      <dgm:prSet/>
      <dgm:spPr/>
      <dgm:t>
        <a:bodyPr/>
        <a:lstStyle/>
        <a:p>
          <a:endParaRPr lang="en-GB"/>
        </a:p>
      </dgm:t>
    </dgm:pt>
    <dgm:pt modelId="{F4AC06AC-8FD8-4BF7-A13E-03D386C21F58}" type="sibTrans" cxnId="{44CDA6AC-F1ED-4C1A-B198-40A00B5FDC50}">
      <dgm:prSet/>
      <dgm:spPr/>
      <dgm:t>
        <a:bodyPr/>
        <a:lstStyle/>
        <a:p>
          <a:endParaRPr lang="en-GB"/>
        </a:p>
      </dgm:t>
    </dgm:pt>
    <dgm:pt modelId="{B4D1AE1E-DF7F-437F-B14D-C07B7E334F3B}" type="pres">
      <dgm:prSet presAssocID="{CF352F20-9B00-4F04-AAD5-49FC630B96CC}" presName="root" presStyleCnt="0">
        <dgm:presLayoutVars>
          <dgm:dir/>
          <dgm:resizeHandles val="exact"/>
        </dgm:presLayoutVars>
      </dgm:prSet>
      <dgm:spPr/>
    </dgm:pt>
    <dgm:pt modelId="{37713C84-4785-424D-9D01-02ECDCA0FE68}" type="pres">
      <dgm:prSet presAssocID="{5CA51AB9-AAB7-44E9-9ACD-80474D4B0F29}" presName="compNode" presStyleCnt="0"/>
      <dgm:spPr/>
    </dgm:pt>
    <dgm:pt modelId="{4BD77678-491D-44CE-9CCA-BAF223348B52}" type="pres">
      <dgm:prSet presAssocID="{5CA51AB9-AAB7-44E9-9ACD-80474D4B0F2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C11A3B17-CE37-48C6-9FEC-710A941B1E5F}" type="pres">
      <dgm:prSet presAssocID="{5CA51AB9-AAB7-44E9-9ACD-80474D4B0F29}" presName="iconSpace" presStyleCnt="0"/>
      <dgm:spPr/>
    </dgm:pt>
    <dgm:pt modelId="{F00B1408-0186-4EC3-AB3F-AF5A1675FCA7}" type="pres">
      <dgm:prSet presAssocID="{5CA51AB9-AAB7-44E9-9ACD-80474D4B0F29}" presName="parTx" presStyleLbl="revTx" presStyleIdx="0" presStyleCnt="4">
        <dgm:presLayoutVars>
          <dgm:chMax val="0"/>
          <dgm:chPref val="0"/>
        </dgm:presLayoutVars>
      </dgm:prSet>
      <dgm:spPr/>
    </dgm:pt>
    <dgm:pt modelId="{3A58E222-B77E-40B8-8D94-A2AA18E6AF24}" type="pres">
      <dgm:prSet presAssocID="{5CA51AB9-AAB7-44E9-9ACD-80474D4B0F29}" presName="txSpace" presStyleCnt="0"/>
      <dgm:spPr/>
    </dgm:pt>
    <dgm:pt modelId="{E7B8BA84-6471-4310-A9C0-8AB165EADC8A}" type="pres">
      <dgm:prSet presAssocID="{5CA51AB9-AAB7-44E9-9ACD-80474D4B0F29}" presName="desTx" presStyleLbl="revTx" presStyleIdx="1" presStyleCnt="4">
        <dgm:presLayoutVars/>
      </dgm:prSet>
      <dgm:spPr/>
    </dgm:pt>
    <dgm:pt modelId="{C7599454-E780-4FEE-B9E5-AD29D3E24B66}" type="pres">
      <dgm:prSet presAssocID="{EF8DF912-793C-4F95-A5AF-2574FEA0AFF1}" presName="sibTrans" presStyleCnt="0"/>
      <dgm:spPr/>
    </dgm:pt>
    <dgm:pt modelId="{0A9B739E-D40C-447A-B1CC-7A8AE873E550}" type="pres">
      <dgm:prSet presAssocID="{ED642B57-1614-4829-AF3D-63C5F2FC41FB}" presName="compNode" presStyleCnt="0"/>
      <dgm:spPr/>
    </dgm:pt>
    <dgm:pt modelId="{BDAA2085-2F72-4272-B79F-BF268B0B30A9}" type="pres">
      <dgm:prSet presAssocID="{ED642B57-1614-4829-AF3D-63C5F2FC41F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with solid fill"/>
        </a:ext>
      </dgm:extLst>
    </dgm:pt>
    <dgm:pt modelId="{9A88DC94-3F2A-402A-AB30-C58BB699C5BB}" type="pres">
      <dgm:prSet presAssocID="{ED642B57-1614-4829-AF3D-63C5F2FC41FB}" presName="iconSpace" presStyleCnt="0"/>
      <dgm:spPr/>
    </dgm:pt>
    <dgm:pt modelId="{1D36EFF5-1940-4EB3-BE10-A7FB1F9B74D3}" type="pres">
      <dgm:prSet presAssocID="{ED642B57-1614-4829-AF3D-63C5F2FC41FB}" presName="parTx" presStyleLbl="revTx" presStyleIdx="2" presStyleCnt="4">
        <dgm:presLayoutVars>
          <dgm:chMax val="0"/>
          <dgm:chPref val="0"/>
        </dgm:presLayoutVars>
      </dgm:prSet>
      <dgm:spPr/>
    </dgm:pt>
    <dgm:pt modelId="{E9F2A79C-404E-4C83-8432-6AC8D671AE26}" type="pres">
      <dgm:prSet presAssocID="{ED642B57-1614-4829-AF3D-63C5F2FC41FB}" presName="txSpace" presStyleCnt="0"/>
      <dgm:spPr/>
    </dgm:pt>
    <dgm:pt modelId="{DBA001AC-EE7A-4CBE-9B9B-889913102454}" type="pres">
      <dgm:prSet presAssocID="{ED642B57-1614-4829-AF3D-63C5F2FC41FB}" presName="desTx" presStyleLbl="revTx" presStyleIdx="3" presStyleCnt="4">
        <dgm:presLayoutVars/>
      </dgm:prSet>
      <dgm:spPr/>
    </dgm:pt>
  </dgm:ptLst>
  <dgm:cxnLst>
    <dgm:cxn modelId="{97C7D715-0274-406C-859F-E4401ADD7A32}" type="presOf" srcId="{ED642B57-1614-4829-AF3D-63C5F2FC41FB}" destId="{1D36EFF5-1940-4EB3-BE10-A7FB1F9B74D3}" srcOrd="0" destOrd="0" presId="urn:microsoft.com/office/officeart/2018/2/layout/IconLabelDescriptionList"/>
    <dgm:cxn modelId="{3DD54B42-0CDF-4B6F-ACA2-DC644843935D}" srcId="{CF352F20-9B00-4F04-AAD5-49FC630B96CC}" destId="{5CA51AB9-AAB7-44E9-9ACD-80474D4B0F29}" srcOrd="0" destOrd="0" parTransId="{2A45D307-723A-4E8F-BDBA-ECA8589D7B37}" sibTransId="{EF8DF912-793C-4F95-A5AF-2574FEA0AFF1}"/>
    <dgm:cxn modelId="{9C94CB42-34F0-4AC8-9142-F296BA5C3F62}" type="presOf" srcId="{5CA51AB9-AAB7-44E9-9ACD-80474D4B0F29}" destId="{F00B1408-0186-4EC3-AB3F-AF5A1675FCA7}" srcOrd="0" destOrd="0" presId="urn:microsoft.com/office/officeart/2018/2/layout/IconLabelDescriptionList"/>
    <dgm:cxn modelId="{716B5752-D990-41D3-AC7A-6A1B6FABB6C9}" type="presOf" srcId="{8B9AE623-4EB5-49C5-A28D-EE180136EE7A}" destId="{DBA001AC-EE7A-4CBE-9B9B-889913102454}" srcOrd="0" destOrd="0" presId="urn:microsoft.com/office/officeart/2018/2/layout/IconLabelDescriptionList"/>
    <dgm:cxn modelId="{A84C8C73-FA58-4732-8A37-DEAC109DA0D9}" type="presOf" srcId="{0CDEECC1-DEB6-42E1-9280-55C1FC11DFD0}" destId="{DBA001AC-EE7A-4CBE-9B9B-889913102454}" srcOrd="0" destOrd="2" presId="urn:microsoft.com/office/officeart/2018/2/layout/IconLabelDescriptionList"/>
    <dgm:cxn modelId="{5819667D-1D91-49C5-9FFF-E25E8D6380F5}" type="presOf" srcId="{E0DC042E-5DBB-4167-8770-8D31FED8AEDB}" destId="{DBA001AC-EE7A-4CBE-9B9B-889913102454}" srcOrd="0" destOrd="3" presId="urn:microsoft.com/office/officeart/2018/2/layout/IconLabelDescriptionList"/>
    <dgm:cxn modelId="{0CBAD895-F5A3-4C9C-A6FF-91B2E306E8C2}" srcId="{ED642B57-1614-4829-AF3D-63C5F2FC41FB}" destId="{E0DC042E-5DBB-4167-8770-8D31FED8AEDB}" srcOrd="3" destOrd="0" parTransId="{EB8B50BF-DD8F-486A-B7E1-5E0B2E318748}" sibTransId="{B1343AC4-999C-43D2-9A11-7994478D1DA7}"/>
    <dgm:cxn modelId="{CD331D98-EBFA-468C-BAB1-7C105541D5C5}" srcId="{ED642B57-1614-4829-AF3D-63C5F2FC41FB}" destId="{8B9AE623-4EB5-49C5-A28D-EE180136EE7A}" srcOrd="0" destOrd="0" parTransId="{FDBEF9DA-AF89-4ADF-BFE4-509947A9AABE}" sibTransId="{0489EA66-1CF8-45F6-8501-4AA855644F1D}"/>
    <dgm:cxn modelId="{7AFB609A-9359-476A-B396-6BD641E477B1}" srcId="{ED642B57-1614-4829-AF3D-63C5F2FC41FB}" destId="{0CDEECC1-DEB6-42E1-9280-55C1FC11DFD0}" srcOrd="2" destOrd="0" parTransId="{3814DD76-3775-4B9F-8201-36932CEBC51A}" sibTransId="{8F383648-0324-4676-BF96-A94F8540BB90}"/>
    <dgm:cxn modelId="{44CDA6AC-F1ED-4C1A-B198-40A00B5FDC50}" srcId="{CF352F20-9B00-4F04-AAD5-49FC630B96CC}" destId="{ED642B57-1614-4829-AF3D-63C5F2FC41FB}" srcOrd="1" destOrd="0" parTransId="{75CD8C7C-42FD-49DD-B5B7-8E988C2CB6A7}" sibTransId="{F4AC06AC-8FD8-4BF7-A13E-03D386C21F58}"/>
    <dgm:cxn modelId="{4D1198BD-46BB-44E2-BB37-E7594CEE47E3}" type="presOf" srcId="{AEA149AA-23E8-4117-AEBB-912BA7E65896}" destId="{DBA001AC-EE7A-4CBE-9B9B-889913102454}" srcOrd="0" destOrd="1" presId="urn:microsoft.com/office/officeart/2018/2/layout/IconLabelDescriptionList"/>
    <dgm:cxn modelId="{9D50E3C9-EA32-44E0-97C8-F6701D3DAC7D}" srcId="{ED642B57-1614-4829-AF3D-63C5F2FC41FB}" destId="{AEA149AA-23E8-4117-AEBB-912BA7E65896}" srcOrd="1" destOrd="0" parTransId="{730DF883-D4D0-4E45-94F8-EEF1D610ECEF}" sibTransId="{5557D2CD-C822-4234-9889-09116F7A3EF6}"/>
    <dgm:cxn modelId="{1EB13EDF-101A-44BE-860B-37AAF9746142}" type="presOf" srcId="{CF352F20-9B00-4F04-AAD5-49FC630B96CC}" destId="{B4D1AE1E-DF7F-437F-B14D-C07B7E334F3B}" srcOrd="0" destOrd="0" presId="urn:microsoft.com/office/officeart/2018/2/layout/IconLabelDescriptionList"/>
    <dgm:cxn modelId="{B4A317FC-0498-4E29-9129-8B136C8BC12B}" type="presParOf" srcId="{B4D1AE1E-DF7F-437F-B14D-C07B7E334F3B}" destId="{37713C84-4785-424D-9D01-02ECDCA0FE68}" srcOrd="0" destOrd="0" presId="urn:microsoft.com/office/officeart/2018/2/layout/IconLabelDescriptionList"/>
    <dgm:cxn modelId="{F6876A7F-8481-4E1B-BF7B-7486D867FD62}" type="presParOf" srcId="{37713C84-4785-424D-9D01-02ECDCA0FE68}" destId="{4BD77678-491D-44CE-9CCA-BAF223348B52}" srcOrd="0" destOrd="0" presId="urn:microsoft.com/office/officeart/2018/2/layout/IconLabelDescriptionList"/>
    <dgm:cxn modelId="{0296C941-62AF-41F8-8282-93DA1AEF5332}" type="presParOf" srcId="{37713C84-4785-424D-9D01-02ECDCA0FE68}" destId="{C11A3B17-CE37-48C6-9FEC-710A941B1E5F}" srcOrd="1" destOrd="0" presId="urn:microsoft.com/office/officeart/2018/2/layout/IconLabelDescriptionList"/>
    <dgm:cxn modelId="{5881A48C-25ED-4864-867B-282D348B0230}" type="presParOf" srcId="{37713C84-4785-424D-9D01-02ECDCA0FE68}" destId="{F00B1408-0186-4EC3-AB3F-AF5A1675FCA7}" srcOrd="2" destOrd="0" presId="urn:microsoft.com/office/officeart/2018/2/layout/IconLabelDescriptionList"/>
    <dgm:cxn modelId="{322FC251-D1EB-4E6F-8566-FF1359585640}" type="presParOf" srcId="{37713C84-4785-424D-9D01-02ECDCA0FE68}" destId="{3A58E222-B77E-40B8-8D94-A2AA18E6AF24}" srcOrd="3" destOrd="0" presId="urn:microsoft.com/office/officeart/2018/2/layout/IconLabelDescriptionList"/>
    <dgm:cxn modelId="{873B4020-733A-499F-BE78-F3C55587260F}" type="presParOf" srcId="{37713C84-4785-424D-9D01-02ECDCA0FE68}" destId="{E7B8BA84-6471-4310-A9C0-8AB165EADC8A}" srcOrd="4" destOrd="0" presId="urn:microsoft.com/office/officeart/2018/2/layout/IconLabelDescriptionList"/>
    <dgm:cxn modelId="{67DBEC45-D3BC-43C4-A74C-63A89850DE87}" type="presParOf" srcId="{B4D1AE1E-DF7F-437F-B14D-C07B7E334F3B}" destId="{C7599454-E780-4FEE-B9E5-AD29D3E24B66}" srcOrd="1" destOrd="0" presId="urn:microsoft.com/office/officeart/2018/2/layout/IconLabelDescriptionList"/>
    <dgm:cxn modelId="{3B3397F9-6C27-497C-875E-1D9A2F13973C}" type="presParOf" srcId="{B4D1AE1E-DF7F-437F-B14D-C07B7E334F3B}" destId="{0A9B739E-D40C-447A-B1CC-7A8AE873E550}" srcOrd="2" destOrd="0" presId="urn:microsoft.com/office/officeart/2018/2/layout/IconLabelDescriptionList"/>
    <dgm:cxn modelId="{03884902-B885-441B-A1DC-D7991742C0E8}" type="presParOf" srcId="{0A9B739E-D40C-447A-B1CC-7A8AE873E550}" destId="{BDAA2085-2F72-4272-B79F-BF268B0B30A9}" srcOrd="0" destOrd="0" presId="urn:microsoft.com/office/officeart/2018/2/layout/IconLabelDescriptionList"/>
    <dgm:cxn modelId="{BCB8D21E-ACDD-47CB-BA83-2BB65E457A3A}" type="presParOf" srcId="{0A9B739E-D40C-447A-B1CC-7A8AE873E550}" destId="{9A88DC94-3F2A-402A-AB30-C58BB699C5BB}" srcOrd="1" destOrd="0" presId="urn:microsoft.com/office/officeart/2018/2/layout/IconLabelDescriptionList"/>
    <dgm:cxn modelId="{1DA27D01-B870-4039-A820-B7631063D62B}" type="presParOf" srcId="{0A9B739E-D40C-447A-B1CC-7A8AE873E550}" destId="{1D36EFF5-1940-4EB3-BE10-A7FB1F9B74D3}" srcOrd="2" destOrd="0" presId="urn:microsoft.com/office/officeart/2018/2/layout/IconLabelDescriptionList"/>
    <dgm:cxn modelId="{D7DAE57B-539A-41E2-A91E-F16DAE38CFFA}" type="presParOf" srcId="{0A9B739E-D40C-447A-B1CC-7A8AE873E550}" destId="{E9F2A79C-404E-4C83-8432-6AC8D671AE26}" srcOrd="3" destOrd="0" presId="urn:microsoft.com/office/officeart/2018/2/layout/IconLabelDescriptionList"/>
    <dgm:cxn modelId="{FAE06743-F4D3-41ED-A01F-A821B1E106A6}" type="presParOf" srcId="{0A9B739E-D40C-447A-B1CC-7A8AE873E550}" destId="{DBA001AC-EE7A-4CBE-9B9B-88991310245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36F9F8-94B2-4947-B8F3-9D4169D3EA8C}"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9E1EB216-1DA1-40C6-8419-C28ACB4B4E68}">
      <dgm:prSet/>
      <dgm:spPr/>
      <dgm:t>
        <a:bodyPr/>
        <a:lstStyle/>
        <a:p>
          <a:pPr rtl="0"/>
          <a:r>
            <a:rPr lang="en-GB" b="1" noProof="0" dirty="0">
              <a:latin typeface="Aptos Display" panose="02110004020202020204"/>
            </a:rPr>
            <a:t>Change of Services</a:t>
          </a:r>
          <a:endParaRPr lang="en-GB" noProof="0" dirty="0"/>
        </a:p>
      </dgm:t>
    </dgm:pt>
    <dgm:pt modelId="{3E5C3AA8-F38A-4EAB-96DB-2C98A3E77BCF}" type="parTrans" cxnId="{5DD00B0B-38ED-4EAD-B5BF-054AD6859E87}">
      <dgm:prSet/>
      <dgm:spPr/>
      <dgm:t>
        <a:bodyPr/>
        <a:lstStyle/>
        <a:p>
          <a:endParaRPr lang="en-US"/>
        </a:p>
      </dgm:t>
    </dgm:pt>
    <dgm:pt modelId="{36F8D7C6-C4BB-4CD9-B63C-5AD8DD436F00}" type="sibTrans" cxnId="{5DD00B0B-38ED-4EAD-B5BF-054AD6859E87}">
      <dgm:prSet/>
      <dgm:spPr/>
      <dgm:t>
        <a:bodyPr/>
        <a:lstStyle/>
        <a:p>
          <a:endParaRPr lang="en-US"/>
        </a:p>
      </dgm:t>
    </dgm:pt>
    <dgm:pt modelId="{D7F69260-48E4-4369-BB8A-8ED4FBAEB502}">
      <dgm:prSet/>
      <dgm:spPr/>
      <dgm:t>
        <a:bodyPr/>
        <a:lstStyle/>
        <a:p>
          <a:pPr rtl="0"/>
          <a:r>
            <a:rPr lang="en-GB" noProof="0" dirty="0">
              <a:latin typeface="Aptos Display" panose="02110004020202020204"/>
            </a:rPr>
            <a:t>Further functions &amp; services can be implemented relatively easily</a:t>
          </a:r>
          <a:endParaRPr lang="en-GB" noProof="0" dirty="0"/>
        </a:p>
      </dgm:t>
    </dgm:pt>
    <dgm:pt modelId="{C21FE08F-90F2-42A5-9D15-6BE5262C8EF1}" type="parTrans" cxnId="{71F352B9-5725-4A64-B51E-DDC1BD5ED9F8}">
      <dgm:prSet/>
      <dgm:spPr/>
      <dgm:t>
        <a:bodyPr/>
        <a:lstStyle/>
        <a:p>
          <a:endParaRPr lang="en-US"/>
        </a:p>
      </dgm:t>
    </dgm:pt>
    <dgm:pt modelId="{82E238E3-4DE2-4770-83F8-B6A14B894C88}" type="sibTrans" cxnId="{71F352B9-5725-4A64-B51E-DDC1BD5ED9F8}">
      <dgm:prSet/>
      <dgm:spPr/>
      <dgm:t>
        <a:bodyPr/>
        <a:lstStyle/>
        <a:p>
          <a:endParaRPr lang="en-US"/>
        </a:p>
      </dgm:t>
    </dgm:pt>
    <dgm:pt modelId="{22CF8F1A-BC84-4262-944B-459EA2B8C96C}">
      <dgm:prSet/>
      <dgm:spPr/>
      <dgm:t>
        <a:bodyPr/>
        <a:lstStyle/>
        <a:p>
          <a:pPr rtl="0"/>
          <a:r>
            <a:rPr lang="en-GB" b="1" noProof="0" dirty="0">
              <a:latin typeface="Aptos Display" panose="02110004020202020204"/>
            </a:rPr>
            <a:t>Change of Environment</a:t>
          </a:r>
          <a:endParaRPr lang="en-GB" b="1" noProof="0" dirty="0"/>
        </a:p>
      </dgm:t>
    </dgm:pt>
    <dgm:pt modelId="{FCCF9DD0-846B-45B8-8F69-68BF44437ED3}" type="parTrans" cxnId="{EBC7A5AD-7DD8-435C-96E7-9B2877AF7AEC}">
      <dgm:prSet/>
      <dgm:spPr/>
      <dgm:t>
        <a:bodyPr/>
        <a:lstStyle/>
        <a:p>
          <a:endParaRPr lang="en-US"/>
        </a:p>
      </dgm:t>
    </dgm:pt>
    <dgm:pt modelId="{F73C0BCC-ECC0-4E6A-892F-F5CAEDAA2B11}" type="sibTrans" cxnId="{EBC7A5AD-7DD8-435C-96E7-9B2877AF7AEC}">
      <dgm:prSet/>
      <dgm:spPr/>
      <dgm:t>
        <a:bodyPr/>
        <a:lstStyle/>
        <a:p>
          <a:endParaRPr lang="en-US"/>
        </a:p>
      </dgm:t>
    </dgm:pt>
    <dgm:pt modelId="{2761D6F1-CC10-43C6-910F-3A51DDFEAA79}">
      <dgm:prSet phldr="0"/>
      <dgm:spPr/>
      <dgm:t>
        <a:bodyPr/>
        <a:lstStyle/>
        <a:p>
          <a:pPr rtl="0"/>
          <a:r>
            <a:rPr lang="en-GB" noProof="0" dirty="0">
              <a:latin typeface="Aptos Display" panose="02110004020202020204"/>
            </a:rPr>
            <a:t>Nature of system can be used with little to no modification in alternative environments.</a:t>
          </a:r>
          <a:endParaRPr lang="en-GB" noProof="0" dirty="0"/>
        </a:p>
      </dgm:t>
    </dgm:pt>
    <dgm:pt modelId="{7EB91170-9E6D-46B9-8D10-B699EEB41B29}" type="parTrans" cxnId="{FB454A23-228B-43D5-93AB-097735089DDB}">
      <dgm:prSet/>
      <dgm:spPr/>
      <dgm:t>
        <a:bodyPr/>
        <a:lstStyle/>
        <a:p>
          <a:endParaRPr lang="en-US"/>
        </a:p>
      </dgm:t>
    </dgm:pt>
    <dgm:pt modelId="{BFAD1DD7-8303-4986-A966-9009051A4E64}" type="sibTrans" cxnId="{FB454A23-228B-43D5-93AB-097735089DDB}">
      <dgm:prSet/>
      <dgm:spPr/>
      <dgm:t>
        <a:bodyPr/>
        <a:lstStyle/>
        <a:p>
          <a:endParaRPr lang="en-US"/>
        </a:p>
      </dgm:t>
    </dgm:pt>
    <dgm:pt modelId="{A39B83FA-FB73-4F10-B159-9C808B6AE0C1}">
      <dgm:prSet/>
      <dgm:spPr/>
      <dgm:t>
        <a:bodyPr/>
        <a:lstStyle/>
        <a:p>
          <a:pPr rtl="0"/>
          <a:r>
            <a:rPr lang="en-GB" b="1" noProof="0" dirty="0">
              <a:latin typeface="Aptos Display" panose="02110004020202020204"/>
            </a:rPr>
            <a:t>Easily Expandable</a:t>
          </a:r>
          <a:endParaRPr lang="en-GB" noProof="0" dirty="0"/>
        </a:p>
      </dgm:t>
    </dgm:pt>
    <dgm:pt modelId="{68A1A41B-BDF6-4D4C-8513-1FC19F610FFB}" type="parTrans" cxnId="{70AF443F-B6E6-4839-97EE-C11AD0C075F3}">
      <dgm:prSet/>
      <dgm:spPr/>
      <dgm:t>
        <a:bodyPr/>
        <a:lstStyle/>
        <a:p>
          <a:endParaRPr lang="en-US"/>
        </a:p>
      </dgm:t>
    </dgm:pt>
    <dgm:pt modelId="{9EBB82B9-1827-4BF9-B968-6FA140104A34}" type="sibTrans" cxnId="{70AF443F-B6E6-4839-97EE-C11AD0C075F3}">
      <dgm:prSet/>
      <dgm:spPr/>
      <dgm:t>
        <a:bodyPr/>
        <a:lstStyle/>
        <a:p>
          <a:endParaRPr lang="en-US"/>
        </a:p>
      </dgm:t>
    </dgm:pt>
    <dgm:pt modelId="{48730E4D-CEF7-43A9-A43C-87A6D98FCBB5}">
      <dgm:prSet phldr="0"/>
      <dgm:spPr/>
      <dgm:t>
        <a:bodyPr/>
        <a:lstStyle/>
        <a:p>
          <a:pPr rtl="0"/>
          <a:r>
            <a:rPr lang="en-GB" noProof="0" dirty="0">
              <a:latin typeface="Aptos Display" panose="02110004020202020204"/>
            </a:rPr>
            <a:t>Subsequent clients and sister systems could be implemented to cover multiple locations etc.</a:t>
          </a:r>
          <a:endParaRPr lang="en-GB" noProof="0" dirty="0"/>
        </a:p>
      </dgm:t>
    </dgm:pt>
    <dgm:pt modelId="{69755BDD-785D-4A06-B09F-C83598DD8DCA}" type="parTrans" cxnId="{E1EFD64A-58ED-43E7-A374-0FB83EC479C9}">
      <dgm:prSet/>
      <dgm:spPr/>
      <dgm:t>
        <a:bodyPr/>
        <a:lstStyle/>
        <a:p>
          <a:endParaRPr lang="en-US"/>
        </a:p>
      </dgm:t>
    </dgm:pt>
    <dgm:pt modelId="{76FBB8E0-3F49-407D-85A0-0E40A1476BF2}" type="sibTrans" cxnId="{E1EFD64A-58ED-43E7-A374-0FB83EC479C9}">
      <dgm:prSet/>
      <dgm:spPr/>
      <dgm:t>
        <a:bodyPr/>
        <a:lstStyle/>
        <a:p>
          <a:endParaRPr lang="en-US"/>
        </a:p>
      </dgm:t>
    </dgm:pt>
    <dgm:pt modelId="{A3CA12E1-0F63-4DE1-9223-DB748910E18D}" type="pres">
      <dgm:prSet presAssocID="{4036F9F8-94B2-4947-B8F3-9D4169D3EA8C}" presName="Name0" presStyleCnt="0">
        <dgm:presLayoutVars>
          <dgm:dir/>
          <dgm:animLvl val="lvl"/>
          <dgm:resizeHandles val="exact"/>
        </dgm:presLayoutVars>
      </dgm:prSet>
      <dgm:spPr/>
    </dgm:pt>
    <dgm:pt modelId="{6FBB2A61-DBD4-4D22-9C07-AC4777A7BBC8}" type="pres">
      <dgm:prSet presAssocID="{9E1EB216-1DA1-40C6-8419-C28ACB4B4E68}" presName="linNode" presStyleCnt="0"/>
      <dgm:spPr/>
    </dgm:pt>
    <dgm:pt modelId="{CFD68C2B-95F8-4275-8A6B-67B95788D9EA}" type="pres">
      <dgm:prSet presAssocID="{9E1EB216-1DA1-40C6-8419-C28ACB4B4E68}" presName="parentText" presStyleLbl="node1" presStyleIdx="0" presStyleCnt="3">
        <dgm:presLayoutVars>
          <dgm:chMax val="1"/>
          <dgm:bulletEnabled val="1"/>
        </dgm:presLayoutVars>
      </dgm:prSet>
      <dgm:spPr/>
    </dgm:pt>
    <dgm:pt modelId="{89B28C9F-FCFD-4D71-9CF4-5EC8B6DD44EE}" type="pres">
      <dgm:prSet presAssocID="{9E1EB216-1DA1-40C6-8419-C28ACB4B4E68}" presName="descendantText" presStyleLbl="alignAccFollowNode1" presStyleIdx="0" presStyleCnt="3">
        <dgm:presLayoutVars>
          <dgm:bulletEnabled val="1"/>
        </dgm:presLayoutVars>
      </dgm:prSet>
      <dgm:spPr/>
    </dgm:pt>
    <dgm:pt modelId="{03E837FD-D03A-482E-96C9-C3AC01560070}" type="pres">
      <dgm:prSet presAssocID="{36F8D7C6-C4BB-4CD9-B63C-5AD8DD436F00}" presName="sp" presStyleCnt="0"/>
      <dgm:spPr/>
    </dgm:pt>
    <dgm:pt modelId="{E0298D0A-8E0B-4F7E-A006-D30116A47AF3}" type="pres">
      <dgm:prSet presAssocID="{22CF8F1A-BC84-4262-944B-459EA2B8C96C}" presName="linNode" presStyleCnt="0"/>
      <dgm:spPr/>
    </dgm:pt>
    <dgm:pt modelId="{0FBA47C6-326F-49F9-927C-DF40727BE564}" type="pres">
      <dgm:prSet presAssocID="{22CF8F1A-BC84-4262-944B-459EA2B8C96C}" presName="parentText" presStyleLbl="node1" presStyleIdx="1" presStyleCnt="3">
        <dgm:presLayoutVars>
          <dgm:chMax val="1"/>
          <dgm:bulletEnabled val="1"/>
        </dgm:presLayoutVars>
      </dgm:prSet>
      <dgm:spPr/>
    </dgm:pt>
    <dgm:pt modelId="{C122F3B8-EBCD-4621-AD82-C3E35207D659}" type="pres">
      <dgm:prSet presAssocID="{22CF8F1A-BC84-4262-944B-459EA2B8C96C}" presName="descendantText" presStyleLbl="alignAccFollowNode1" presStyleIdx="1" presStyleCnt="3">
        <dgm:presLayoutVars>
          <dgm:bulletEnabled val="1"/>
        </dgm:presLayoutVars>
      </dgm:prSet>
      <dgm:spPr/>
    </dgm:pt>
    <dgm:pt modelId="{E7DE33C5-42B0-42F4-9784-B1606E806151}" type="pres">
      <dgm:prSet presAssocID="{F73C0BCC-ECC0-4E6A-892F-F5CAEDAA2B11}" presName="sp" presStyleCnt="0"/>
      <dgm:spPr/>
    </dgm:pt>
    <dgm:pt modelId="{11C49047-4117-46F7-A3DB-1D6522011B69}" type="pres">
      <dgm:prSet presAssocID="{A39B83FA-FB73-4F10-B159-9C808B6AE0C1}" presName="linNode" presStyleCnt="0"/>
      <dgm:spPr/>
    </dgm:pt>
    <dgm:pt modelId="{486ACF9A-5555-424C-81F8-FA417DD13534}" type="pres">
      <dgm:prSet presAssocID="{A39B83FA-FB73-4F10-B159-9C808B6AE0C1}" presName="parentText" presStyleLbl="node1" presStyleIdx="2" presStyleCnt="3">
        <dgm:presLayoutVars>
          <dgm:chMax val="1"/>
          <dgm:bulletEnabled val="1"/>
        </dgm:presLayoutVars>
      </dgm:prSet>
      <dgm:spPr/>
    </dgm:pt>
    <dgm:pt modelId="{35276B03-27CA-4B96-B708-28902DF49D85}" type="pres">
      <dgm:prSet presAssocID="{A39B83FA-FB73-4F10-B159-9C808B6AE0C1}" presName="descendantText" presStyleLbl="alignAccFollowNode1" presStyleIdx="2" presStyleCnt="3">
        <dgm:presLayoutVars>
          <dgm:bulletEnabled val="1"/>
        </dgm:presLayoutVars>
      </dgm:prSet>
      <dgm:spPr/>
    </dgm:pt>
  </dgm:ptLst>
  <dgm:cxnLst>
    <dgm:cxn modelId="{1D590B03-AD20-48CE-813C-82158022D1C9}" type="presOf" srcId="{2761D6F1-CC10-43C6-910F-3A51DDFEAA79}" destId="{C122F3B8-EBCD-4621-AD82-C3E35207D659}" srcOrd="0" destOrd="0" presId="urn:microsoft.com/office/officeart/2005/8/layout/vList5"/>
    <dgm:cxn modelId="{5DD00B0B-38ED-4EAD-B5BF-054AD6859E87}" srcId="{4036F9F8-94B2-4947-B8F3-9D4169D3EA8C}" destId="{9E1EB216-1DA1-40C6-8419-C28ACB4B4E68}" srcOrd="0" destOrd="0" parTransId="{3E5C3AA8-F38A-4EAB-96DB-2C98A3E77BCF}" sibTransId="{36F8D7C6-C4BB-4CD9-B63C-5AD8DD436F00}"/>
    <dgm:cxn modelId="{9130701C-3D99-4C26-B504-816C0C603490}" type="presOf" srcId="{4036F9F8-94B2-4947-B8F3-9D4169D3EA8C}" destId="{A3CA12E1-0F63-4DE1-9223-DB748910E18D}" srcOrd="0" destOrd="0" presId="urn:microsoft.com/office/officeart/2005/8/layout/vList5"/>
    <dgm:cxn modelId="{7E508B1F-AA94-4351-8B77-CD50DD04F09B}" type="presOf" srcId="{48730E4D-CEF7-43A9-A43C-87A6D98FCBB5}" destId="{35276B03-27CA-4B96-B708-28902DF49D85}" srcOrd="0" destOrd="0" presId="urn:microsoft.com/office/officeart/2005/8/layout/vList5"/>
    <dgm:cxn modelId="{FB454A23-228B-43D5-93AB-097735089DDB}" srcId="{22CF8F1A-BC84-4262-944B-459EA2B8C96C}" destId="{2761D6F1-CC10-43C6-910F-3A51DDFEAA79}" srcOrd="0" destOrd="0" parTransId="{7EB91170-9E6D-46B9-8D10-B699EEB41B29}" sibTransId="{BFAD1DD7-8303-4986-A966-9009051A4E64}"/>
    <dgm:cxn modelId="{C4A51E36-D27A-47A4-A686-AF17AE3BD612}" type="presOf" srcId="{22CF8F1A-BC84-4262-944B-459EA2B8C96C}" destId="{0FBA47C6-326F-49F9-927C-DF40727BE564}" srcOrd="0" destOrd="0" presId="urn:microsoft.com/office/officeart/2005/8/layout/vList5"/>
    <dgm:cxn modelId="{70AF443F-B6E6-4839-97EE-C11AD0C075F3}" srcId="{4036F9F8-94B2-4947-B8F3-9D4169D3EA8C}" destId="{A39B83FA-FB73-4F10-B159-9C808B6AE0C1}" srcOrd="2" destOrd="0" parTransId="{68A1A41B-BDF6-4D4C-8513-1FC19F610FFB}" sibTransId="{9EBB82B9-1827-4BF9-B968-6FA140104A34}"/>
    <dgm:cxn modelId="{E1EFD64A-58ED-43E7-A374-0FB83EC479C9}" srcId="{A39B83FA-FB73-4F10-B159-9C808B6AE0C1}" destId="{48730E4D-CEF7-43A9-A43C-87A6D98FCBB5}" srcOrd="0" destOrd="0" parTransId="{69755BDD-785D-4A06-B09F-C83598DD8DCA}" sibTransId="{76FBB8E0-3F49-407D-85A0-0E40A1476BF2}"/>
    <dgm:cxn modelId="{E282EE54-F200-44C5-A14D-5C48F0C1C234}" type="presOf" srcId="{9E1EB216-1DA1-40C6-8419-C28ACB4B4E68}" destId="{CFD68C2B-95F8-4275-8A6B-67B95788D9EA}" srcOrd="0" destOrd="0" presId="urn:microsoft.com/office/officeart/2005/8/layout/vList5"/>
    <dgm:cxn modelId="{BE023B92-2785-40D7-B0EF-9CA5C8E7DA12}" type="presOf" srcId="{A39B83FA-FB73-4F10-B159-9C808B6AE0C1}" destId="{486ACF9A-5555-424C-81F8-FA417DD13534}" srcOrd="0" destOrd="0" presId="urn:microsoft.com/office/officeart/2005/8/layout/vList5"/>
    <dgm:cxn modelId="{EBC7A5AD-7DD8-435C-96E7-9B2877AF7AEC}" srcId="{4036F9F8-94B2-4947-B8F3-9D4169D3EA8C}" destId="{22CF8F1A-BC84-4262-944B-459EA2B8C96C}" srcOrd="1" destOrd="0" parTransId="{FCCF9DD0-846B-45B8-8F69-68BF44437ED3}" sibTransId="{F73C0BCC-ECC0-4E6A-892F-F5CAEDAA2B11}"/>
    <dgm:cxn modelId="{71F352B9-5725-4A64-B51E-DDC1BD5ED9F8}" srcId="{9E1EB216-1DA1-40C6-8419-C28ACB4B4E68}" destId="{D7F69260-48E4-4369-BB8A-8ED4FBAEB502}" srcOrd="0" destOrd="0" parTransId="{C21FE08F-90F2-42A5-9D15-6BE5262C8EF1}" sibTransId="{82E238E3-4DE2-4770-83F8-B6A14B894C88}"/>
    <dgm:cxn modelId="{E16A9FD1-0C4E-4A3C-8A21-7606FC19333A}" type="presOf" srcId="{D7F69260-48E4-4369-BB8A-8ED4FBAEB502}" destId="{89B28C9F-FCFD-4D71-9CF4-5EC8B6DD44EE}" srcOrd="0" destOrd="0" presId="urn:microsoft.com/office/officeart/2005/8/layout/vList5"/>
    <dgm:cxn modelId="{6D379A56-3D0E-403D-B8C7-57F395C6DB92}" type="presParOf" srcId="{A3CA12E1-0F63-4DE1-9223-DB748910E18D}" destId="{6FBB2A61-DBD4-4D22-9C07-AC4777A7BBC8}" srcOrd="0" destOrd="0" presId="urn:microsoft.com/office/officeart/2005/8/layout/vList5"/>
    <dgm:cxn modelId="{D08BA29A-250F-47E1-A106-F84B5253F163}" type="presParOf" srcId="{6FBB2A61-DBD4-4D22-9C07-AC4777A7BBC8}" destId="{CFD68C2B-95F8-4275-8A6B-67B95788D9EA}" srcOrd="0" destOrd="0" presId="urn:microsoft.com/office/officeart/2005/8/layout/vList5"/>
    <dgm:cxn modelId="{AE5FF9B4-E067-468F-BDDB-4CCAE9FD18CE}" type="presParOf" srcId="{6FBB2A61-DBD4-4D22-9C07-AC4777A7BBC8}" destId="{89B28C9F-FCFD-4D71-9CF4-5EC8B6DD44EE}" srcOrd="1" destOrd="0" presId="urn:microsoft.com/office/officeart/2005/8/layout/vList5"/>
    <dgm:cxn modelId="{08427128-FBCB-4CC0-8E29-1851B0625D63}" type="presParOf" srcId="{A3CA12E1-0F63-4DE1-9223-DB748910E18D}" destId="{03E837FD-D03A-482E-96C9-C3AC01560070}" srcOrd="1" destOrd="0" presId="urn:microsoft.com/office/officeart/2005/8/layout/vList5"/>
    <dgm:cxn modelId="{3AC43D1E-9E87-4E6D-8B19-A9159E8ACF10}" type="presParOf" srcId="{A3CA12E1-0F63-4DE1-9223-DB748910E18D}" destId="{E0298D0A-8E0B-4F7E-A006-D30116A47AF3}" srcOrd="2" destOrd="0" presId="urn:microsoft.com/office/officeart/2005/8/layout/vList5"/>
    <dgm:cxn modelId="{02118958-9CAF-4E08-9636-781E6EE710F2}" type="presParOf" srcId="{E0298D0A-8E0B-4F7E-A006-D30116A47AF3}" destId="{0FBA47C6-326F-49F9-927C-DF40727BE564}" srcOrd="0" destOrd="0" presId="urn:microsoft.com/office/officeart/2005/8/layout/vList5"/>
    <dgm:cxn modelId="{C05CFD40-6DC2-4034-B7C5-2B91638FFFDC}" type="presParOf" srcId="{E0298D0A-8E0B-4F7E-A006-D30116A47AF3}" destId="{C122F3B8-EBCD-4621-AD82-C3E35207D659}" srcOrd="1" destOrd="0" presId="urn:microsoft.com/office/officeart/2005/8/layout/vList5"/>
    <dgm:cxn modelId="{19A0BAC5-99AE-463C-86ED-FA3FBD553DD8}" type="presParOf" srcId="{A3CA12E1-0F63-4DE1-9223-DB748910E18D}" destId="{E7DE33C5-42B0-42F4-9784-B1606E806151}" srcOrd="3" destOrd="0" presId="urn:microsoft.com/office/officeart/2005/8/layout/vList5"/>
    <dgm:cxn modelId="{0E40647D-73AF-4DBC-B1CD-C9EED1C512F7}" type="presParOf" srcId="{A3CA12E1-0F63-4DE1-9223-DB748910E18D}" destId="{11C49047-4117-46F7-A3DB-1D6522011B69}" srcOrd="4" destOrd="0" presId="urn:microsoft.com/office/officeart/2005/8/layout/vList5"/>
    <dgm:cxn modelId="{BC71EBB1-B960-4688-AAF3-F8368D5F0FEA}" type="presParOf" srcId="{11C49047-4117-46F7-A3DB-1D6522011B69}" destId="{486ACF9A-5555-424C-81F8-FA417DD13534}" srcOrd="0" destOrd="0" presId="urn:microsoft.com/office/officeart/2005/8/layout/vList5"/>
    <dgm:cxn modelId="{417D4AC8-AC2D-4DDB-A1CD-727F088B9C6F}" type="presParOf" srcId="{11C49047-4117-46F7-A3DB-1D6522011B69}" destId="{35276B03-27CA-4B96-B708-28902DF49D8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6640D-394F-4474-A9A9-65AAD466B258}">
      <dsp:nvSpPr>
        <dsp:cNvPr id="0" name=""/>
        <dsp:cNvSpPr/>
      </dsp:nvSpPr>
      <dsp:spPr>
        <a:xfrm>
          <a:off x="0" y="83910"/>
          <a:ext cx="6900512" cy="12729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noProof="0" dirty="0"/>
            <a:t>Smart Care System for Assisted Living</a:t>
          </a:r>
        </a:p>
      </dsp:txBody>
      <dsp:txXfrm>
        <a:off x="62141" y="146051"/>
        <a:ext cx="6776230" cy="1148678"/>
      </dsp:txXfrm>
    </dsp:sp>
    <dsp:sp modelId="{046321A0-8AE7-4F85-80E0-674096ADBFB3}">
      <dsp:nvSpPr>
        <dsp:cNvPr id="0" name=""/>
        <dsp:cNvSpPr/>
      </dsp:nvSpPr>
      <dsp:spPr>
        <a:xfrm>
          <a:off x="0" y="1449030"/>
          <a:ext cx="6900512" cy="1272960"/>
        </a:xfrm>
        <a:prstGeom prst="roundRect">
          <a:avLst/>
        </a:prstGeom>
        <a:solidFill>
          <a:schemeClr val="accent3">
            <a:hueOff val="-40972"/>
            <a:satOff val="4884"/>
            <a:lumOff val="503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noProof="0" dirty="0"/>
            <a:t>Uses motion sensors + camera + Raspberry Pi + OpenStack cloud</a:t>
          </a:r>
        </a:p>
      </dsp:txBody>
      <dsp:txXfrm>
        <a:off x="62141" y="1511171"/>
        <a:ext cx="6776230" cy="1148678"/>
      </dsp:txXfrm>
    </dsp:sp>
    <dsp:sp modelId="{9B9DDC6D-337A-4064-8862-3C440912A333}">
      <dsp:nvSpPr>
        <dsp:cNvPr id="0" name=""/>
        <dsp:cNvSpPr/>
      </dsp:nvSpPr>
      <dsp:spPr>
        <a:xfrm>
          <a:off x="0" y="2814150"/>
          <a:ext cx="6900512" cy="1272960"/>
        </a:xfrm>
        <a:prstGeom prst="roundRect">
          <a:avLst/>
        </a:prstGeom>
        <a:solidFill>
          <a:schemeClr val="accent3">
            <a:hueOff val="-81943"/>
            <a:satOff val="9769"/>
            <a:lumOff val="1006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noProof="0" dirty="0"/>
            <a:t>Goal: monitor residents safety and daily activity</a:t>
          </a:r>
        </a:p>
      </dsp:txBody>
      <dsp:txXfrm>
        <a:off x="62141" y="2876291"/>
        <a:ext cx="6776230" cy="1148678"/>
      </dsp:txXfrm>
    </dsp:sp>
    <dsp:sp modelId="{1BA62CF4-9A56-45D6-9538-F7A23D048BED}">
      <dsp:nvSpPr>
        <dsp:cNvPr id="0" name=""/>
        <dsp:cNvSpPr/>
      </dsp:nvSpPr>
      <dsp:spPr>
        <a:xfrm>
          <a:off x="0" y="4179270"/>
          <a:ext cx="6900512" cy="1272960"/>
        </a:xfrm>
        <a:prstGeom prst="roundRect">
          <a:avLst/>
        </a:prstGeom>
        <a:solidFill>
          <a:schemeClr val="accent3">
            <a:hueOff val="-122915"/>
            <a:satOff val="14653"/>
            <a:lumOff val="150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noProof="0" dirty="0"/>
            <a:t>Ensures independence for residents while giving peace of mind to families</a:t>
          </a:r>
        </a:p>
      </dsp:txBody>
      <dsp:txXfrm>
        <a:off x="62141" y="4241411"/>
        <a:ext cx="6776230" cy="1148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FFC6C-27D2-445B-A078-F19A35B73552}">
      <dsp:nvSpPr>
        <dsp:cNvPr id="0" name=""/>
        <dsp:cNvSpPr/>
      </dsp:nvSpPr>
      <dsp:spPr>
        <a:xfrm>
          <a:off x="848725" y="47098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E10946-B679-4254-9F1A-9AB087291D2E}">
      <dsp:nvSpPr>
        <dsp:cNvPr id="0" name=""/>
        <dsp:cNvSpPr/>
      </dsp:nvSpPr>
      <dsp:spPr>
        <a:xfrm>
          <a:off x="848725" y="2121260"/>
          <a:ext cx="4320000" cy="87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noProof="0"/>
            <a:t>We have developed a real-time patient monitoring system, by using IoT-enabled motion capture and camera-based monitoring to identify patient movements in real-time.</a:t>
          </a:r>
        </a:p>
      </dsp:txBody>
      <dsp:txXfrm>
        <a:off x="848725" y="2121260"/>
        <a:ext cx="4320000" cy="870750"/>
      </dsp:txXfrm>
    </dsp:sp>
    <dsp:sp modelId="{557CC279-5F7E-4250-851C-F42295F0778A}">
      <dsp:nvSpPr>
        <dsp:cNvPr id="0" name=""/>
        <dsp:cNvSpPr/>
      </dsp:nvSpPr>
      <dsp:spPr>
        <a:xfrm>
          <a:off x="848725" y="3056324"/>
          <a:ext cx="4320000" cy="630354"/>
        </a:xfrm>
        <a:prstGeom prst="rect">
          <a:avLst/>
        </a:prstGeom>
        <a:noFill/>
        <a:ln>
          <a:noFill/>
        </a:ln>
        <a:effectLst/>
      </dsp:spPr>
      <dsp:style>
        <a:lnRef idx="0">
          <a:scrgbClr r="0" g="0" b="0"/>
        </a:lnRef>
        <a:fillRef idx="0">
          <a:scrgbClr r="0" g="0" b="0"/>
        </a:fillRef>
        <a:effectRef idx="0">
          <a:scrgbClr r="0" g="0" b="0"/>
        </a:effectRef>
        <a:fontRef idx="minor"/>
      </dsp:style>
    </dsp:sp>
    <dsp:sp modelId="{A033ADA7-4DC4-4B11-AABF-5EE03D47E777}">
      <dsp:nvSpPr>
        <dsp:cNvPr id="0" name=""/>
        <dsp:cNvSpPr/>
      </dsp:nvSpPr>
      <dsp:spPr>
        <a:xfrm>
          <a:off x="5924725" y="47098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EC628A-E650-46B2-84E5-20FAEB0EFF6C}">
      <dsp:nvSpPr>
        <dsp:cNvPr id="0" name=""/>
        <dsp:cNvSpPr/>
      </dsp:nvSpPr>
      <dsp:spPr>
        <a:xfrm>
          <a:off x="5924725" y="2121260"/>
          <a:ext cx="4320000" cy="87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noProof="0"/>
            <a:t>We believe our system enables staff to increase efficiency and quality in patient care. </a:t>
          </a:r>
        </a:p>
      </dsp:txBody>
      <dsp:txXfrm>
        <a:off x="5924725" y="2121260"/>
        <a:ext cx="4320000" cy="870750"/>
      </dsp:txXfrm>
    </dsp:sp>
    <dsp:sp modelId="{469009EA-5703-40ED-999A-3F97265B4CB3}">
      <dsp:nvSpPr>
        <dsp:cNvPr id="0" name=""/>
        <dsp:cNvSpPr/>
      </dsp:nvSpPr>
      <dsp:spPr>
        <a:xfrm>
          <a:off x="5924725" y="3056324"/>
          <a:ext cx="4320000" cy="630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kern="1200" noProof="0" dirty="0"/>
            <a:t>Secure storage</a:t>
          </a:r>
        </a:p>
        <a:p>
          <a:pPr marL="0" lvl="0" indent="0" algn="l" defTabSz="488950">
            <a:lnSpc>
              <a:spcPct val="100000"/>
            </a:lnSpc>
            <a:spcBef>
              <a:spcPct val="0"/>
            </a:spcBef>
            <a:spcAft>
              <a:spcPct val="35000"/>
            </a:spcAft>
            <a:buNone/>
          </a:pPr>
          <a:r>
            <a:rPr lang="en-GB" sz="1100" kern="1200" noProof="0" dirty="0"/>
            <a:t>Visualization</a:t>
          </a:r>
        </a:p>
      </dsp:txBody>
      <dsp:txXfrm>
        <a:off x="5924725" y="3056324"/>
        <a:ext cx="4320000" cy="6303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28C9F-FCFD-4D71-9CF4-5EC8B6DD44EE}">
      <dsp:nvSpPr>
        <dsp:cNvPr id="0" name=""/>
        <dsp:cNvSpPr/>
      </dsp:nvSpPr>
      <dsp:spPr>
        <a:xfrm rot="5400000">
          <a:off x="6589537" y="-2661529"/>
          <a:ext cx="1122140" cy="6729984"/>
        </a:xfrm>
        <a:prstGeom prst="round2Same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kern="1200" noProof="0" dirty="0">
              <a:latin typeface="Aptos Display" panose="02110004020202020204"/>
            </a:rPr>
            <a:t>Used to collect sensor output information.</a:t>
          </a:r>
          <a:endParaRPr lang="en-GB" sz="1800" kern="1200" noProof="0" dirty="0"/>
        </a:p>
        <a:p>
          <a:pPr marL="171450" lvl="1" indent="-171450" algn="l" defTabSz="800100" rtl="0">
            <a:lnSpc>
              <a:spcPct val="90000"/>
            </a:lnSpc>
            <a:spcBef>
              <a:spcPct val="0"/>
            </a:spcBef>
            <a:spcAft>
              <a:spcPct val="15000"/>
            </a:spcAft>
            <a:buChar char="•"/>
          </a:pPr>
          <a:r>
            <a:rPr lang="en-GB" sz="1800" kern="1200" noProof="0" dirty="0"/>
            <a:t>Runs python scripts to connect to cloud-based infrastructure.</a:t>
          </a:r>
        </a:p>
        <a:p>
          <a:pPr marL="171450" lvl="1" indent="-171450" algn="l" defTabSz="800100" rtl="0">
            <a:lnSpc>
              <a:spcPct val="90000"/>
            </a:lnSpc>
            <a:spcBef>
              <a:spcPct val="0"/>
            </a:spcBef>
            <a:spcAft>
              <a:spcPct val="15000"/>
            </a:spcAft>
            <a:buChar char="•"/>
          </a:pPr>
          <a:r>
            <a:rPr lang="en-GB" sz="1800" kern="1200" noProof="0" dirty="0"/>
            <a:t>Utilises libraries such as OpenCV.</a:t>
          </a:r>
        </a:p>
      </dsp:txBody>
      <dsp:txXfrm rot="-5400000">
        <a:off x="3785615" y="197171"/>
        <a:ext cx="6675206" cy="1012584"/>
      </dsp:txXfrm>
    </dsp:sp>
    <dsp:sp modelId="{CFD68C2B-95F8-4275-8A6B-67B95788D9EA}">
      <dsp:nvSpPr>
        <dsp:cNvPr id="0" name=""/>
        <dsp:cNvSpPr/>
      </dsp:nvSpPr>
      <dsp:spPr>
        <a:xfrm>
          <a:off x="0" y="2125"/>
          <a:ext cx="3785616" cy="140267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rtl="0">
            <a:lnSpc>
              <a:spcPct val="90000"/>
            </a:lnSpc>
            <a:spcBef>
              <a:spcPct val="0"/>
            </a:spcBef>
            <a:spcAft>
              <a:spcPct val="35000"/>
            </a:spcAft>
            <a:buNone/>
          </a:pPr>
          <a:r>
            <a:rPr lang="en-GB" sz="4700" b="1" kern="1200" noProof="0" dirty="0">
              <a:latin typeface="Aptos Display" panose="02110004020202020204"/>
            </a:rPr>
            <a:t>Raspberry Pi</a:t>
          </a:r>
          <a:endParaRPr lang="en-GB" sz="4700" kern="1200" noProof="0" dirty="0"/>
        </a:p>
      </dsp:txBody>
      <dsp:txXfrm>
        <a:off x="68473" y="70598"/>
        <a:ext cx="3648670" cy="1265729"/>
      </dsp:txXfrm>
    </dsp:sp>
    <dsp:sp modelId="{C122F3B8-EBCD-4621-AD82-C3E35207D659}">
      <dsp:nvSpPr>
        <dsp:cNvPr id="0" name=""/>
        <dsp:cNvSpPr/>
      </dsp:nvSpPr>
      <dsp:spPr>
        <a:xfrm rot="5400000">
          <a:off x="6589537" y="-1188720"/>
          <a:ext cx="1122140" cy="6729984"/>
        </a:xfrm>
        <a:prstGeom prst="round2Same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kern="1200" noProof="0" dirty="0"/>
            <a:t>Actuator opens the door, granting access once facial recognition conducted and security clearance ascertained.</a:t>
          </a:r>
        </a:p>
      </dsp:txBody>
      <dsp:txXfrm rot="-5400000">
        <a:off x="3785615" y="1669980"/>
        <a:ext cx="6675206" cy="1012584"/>
      </dsp:txXfrm>
    </dsp:sp>
    <dsp:sp modelId="{0FBA47C6-326F-49F9-927C-DF40727BE564}">
      <dsp:nvSpPr>
        <dsp:cNvPr id="0" name=""/>
        <dsp:cNvSpPr/>
      </dsp:nvSpPr>
      <dsp:spPr>
        <a:xfrm>
          <a:off x="0" y="1474934"/>
          <a:ext cx="3785616" cy="140267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rtl="0">
            <a:lnSpc>
              <a:spcPct val="90000"/>
            </a:lnSpc>
            <a:spcBef>
              <a:spcPct val="0"/>
            </a:spcBef>
            <a:spcAft>
              <a:spcPct val="35000"/>
            </a:spcAft>
            <a:buNone/>
          </a:pPr>
          <a:r>
            <a:rPr lang="en-GB" sz="4700" b="1" kern="1200" noProof="0" dirty="0"/>
            <a:t>Sensors</a:t>
          </a:r>
        </a:p>
      </dsp:txBody>
      <dsp:txXfrm>
        <a:off x="68473" y="1543407"/>
        <a:ext cx="3648670" cy="1265729"/>
      </dsp:txXfrm>
    </dsp:sp>
    <dsp:sp modelId="{35276B03-27CA-4B96-B708-28902DF49D85}">
      <dsp:nvSpPr>
        <dsp:cNvPr id="0" name=""/>
        <dsp:cNvSpPr/>
      </dsp:nvSpPr>
      <dsp:spPr>
        <a:xfrm rot="5400000">
          <a:off x="6589537" y="284089"/>
          <a:ext cx="1122140" cy="6729984"/>
        </a:xfrm>
        <a:prstGeom prst="round2Same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kern="1200" noProof="0" dirty="0"/>
            <a:t>Camera transmits footage to enable facial recognition on the VM.</a:t>
          </a:r>
        </a:p>
      </dsp:txBody>
      <dsp:txXfrm rot="-5400000">
        <a:off x="3785615" y="3142789"/>
        <a:ext cx="6675206" cy="1012584"/>
      </dsp:txXfrm>
    </dsp:sp>
    <dsp:sp modelId="{486ACF9A-5555-424C-81F8-FA417DD13534}">
      <dsp:nvSpPr>
        <dsp:cNvPr id="0" name=""/>
        <dsp:cNvSpPr/>
      </dsp:nvSpPr>
      <dsp:spPr>
        <a:xfrm>
          <a:off x="0" y="2947743"/>
          <a:ext cx="3785616" cy="140267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rtl="0">
            <a:lnSpc>
              <a:spcPct val="90000"/>
            </a:lnSpc>
            <a:spcBef>
              <a:spcPct val="0"/>
            </a:spcBef>
            <a:spcAft>
              <a:spcPct val="35000"/>
            </a:spcAft>
            <a:buNone/>
          </a:pPr>
          <a:r>
            <a:rPr lang="en-GB" sz="4700" b="1" kern="1200" noProof="0" dirty="0">
              <a:latin typeface="Aptos Display" panose="02110004020202020204"/>
            </a:rPr>
            <a:t>Camera</a:t>
          </a:r>
          <a:endParaRPr lang="en-GB" sz="4700" kern="1200" noProof="0" dirty="0"/>
        </a:p>
      </dsp:txBody>
      <dsp:txXfrm>
        <a:off x="68473" y="3016216"/>
        <a:ext cx="3648670" cy="12657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8A3A0-169C-415C-98F2-AD6AD14F42B0}">
      <dsp:nvSpPr>
        <dsp:cNvPr id="0" name=""/>
        <dsp:cNvSpPr/>
      </dsp:nvSpPr>
      <dsp:spPr>
        <a:xfrm>
          <a:off x="0" y="0"/>
          <a:ext cx="8938260" cy="195864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noProof="0" dirty="0"/>
            <a:t>On OpenStack we have built a system utilising a VM</a:t>
          </a:r>
        </a:p>
      </dsp:txBody>
      <dsp:txXfrm>
        <a:off x="57367" y="57367"/>
        <a:ext cx="6913847" cy="1843910"/>
      </dsp:txXfrm>
    </dsp:sp>
    <dsp:sp modelId="{F1209A34-E948-4C70-8A21-C93002D91A80}">
      <dsp:nvSpPr>
        <dsp:cNvPr id="0" name=""/>
        <dsp:cNvSpPr/>
      </dsp:nvSpPr>
      <dsp:spPr>
        <a:xfrm>
          <a:off x="1577339" y="2393899"/>
          <a:ext cx="8938260" cy="1958644"/>
        </a:xfrm>
        <a:prstGeom prst="roundRect">
          <a:avLst>
            <a:gd name="adj" fmla="val 10000"/>
          </a:avLst>
        </a:prstGeom>
        <a:solidFill>
          <a:schemeClr val="accent3">
            <a:hueOff val="-122915"/>
            <a:satOff val="14653"/>
            <a:lumOff val="150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noProof="0" dirty="0"/>
            <a:t>The VM also runs a database to store all the data we need to run facial recognition and any other person detection data such as pictures as well as majority of the computing we will need to unburden the raspberry pi.</a:t>
          </a:r>
        </a:p>
      </dsp:txBody>
      <dsp:txXfrm>
        <a:off x="1634706" y="2451266"/>
        <a:ext cx="5973066" cy="1843910"/>
      </dsp:txXfrm>
    </dsp:sp>
    <dsp:sp modelId="{ED8AA0E4-79B3-4CC8-8B18-05E200CB629F}">
      <dsp:nvSpPr>
        <dsp:cNvPr id="0" name=""/>
        <dsp:cNvSpPr/>
      </dsp:nvSpPr>
      <dsp:spPr>
        <a:xfrm>
          <a:off x="7665140" y="1539712"/>
          <a:ext cx="1273119" cy="1273119"/>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noProof="0" dirty="0"/>
        </a:p>
      </dsp:txBody>
      <dsp:txXfrm>
        <a:off x="7951592" y="1539712"/>
        <a:ext cx="700215" cy="9580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7A179-27CA-46B4-ABAE-260E10D8F807}">
      <dsp:nvSpPr>
        <dsp:cNvPr id="0" name=""/>
        <dsp:cNvSpPr/>
      </dsp:nvSpPr>
      <dsp:spPr>
        <a:xfrm rot="5400000">
          <a:off x="2607672" y="-631290"/>
          <a:ext cx="1528849" cy="3173738"/>
        </a:xfrm>
        <a:prstGeom prst="round2Same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GB" sz="1800" kern="1200" noProof="0" dirty="0"/>
            <a:t>The VM hosted on </a:t>
          </a:r>
          <a:r>
            <a:rPr lang="en-GB" sz="1800" kern="1200" noProof="0" dirty="0" err="1"/>
            <a:t>Openstack</a:t>
          </a:r>
          <a:r>
            <a:rPr lang="en-GB" sz="1800" kern="1200" noProof="0" dirty="0"/>
            <a:t> runs python script as the server, opening the gateway for a client to connect.</a:t>
          </a:r>
        </a:p>
      </dsp:txBody>
      <dsp:txXfrm rot="-5400000">
        <a:off x="1785228" y="265786"/>
        <a:ext cx="3099106" cy="1379585"/>
      </dsp:txXfrm>
    </dsp:sp>
    <dsp:sp modelId="{8C7C3357-4A20-4E18-9090-25B8565E8633}">
      <dsp:nvSpPr>
        <dsp:cNvPr id="0" name=""/>
        <dsp:cNvSpPr/>
      </dsp:nvSpPr>
      <dsp:spPr>
        <a:xfrm>
          <a:off x="0" y="47"/>
          <a:ext cx="1785227" cy="1911062"/>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1" kern="1200" noProof="0" dirty="0" err="1"/>
            <a:t>Openstack</a:t>
          </a:r>
          <a:endParaRPr lang="en-GB" sz="2200" kern="1200" noProof="0" dirty="0"/>
        </a:p>
      </dsp:txBody>
      <dsp:txXfrm>
        <a:off x="87148" y="87195"/>
        <a:ext cx="1610931" cy="1736766"/>
      </dsp:txXfrm>
    </dsp:sp>
    <dsp:sp modelId="{94A4D58E-BE89-4E75-AA55-65D32AB283C0}">
      <dsp:nvSpPr>
        <dsp:cNvPr id="0" name=""/>
        <dsp:cNvSpPr/>
      </dsp:nvSpPr>
      <dsp:spPr>
        <a:xfrm rot="5400000">
          <a:off x="2607672" y="1375324"/>
          <a:ext cx="1528849" cy="3173738"/>
        </a:xfrm>
        <a:prstGeom prst="round2SameRect">
          <a:avLst/>
        </a:prstGeom>
        <a:solidFill>
          <a:schemeClr val="accent3">
            <a:tint val="40000"/>
            <a:alpha val="90000"/>
            <a:hueOff val="-70008"/>
            <a:satOff val="39366"/>
            <a:lumOff val="4478"/>
            <a:alphaOff val="0"/>
          </a:schemeClr>
        </a:solidFill>
        <a:ln w="19050" cap="flat" cmpd="sng" algn="ctr">
          <a:solidFill>
            <a:schemeClr val="accent3">
              <a:tint val="40000"/>
              <a:alpha val="90000"/>
              <a:hueOff val="-70008"/>
              <a:satOff val="39366"/>
              <a:lumOff val="447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GB" sz="1800" kern="1200" noProof="0" dirty="0"/>
            <a:t>The Raspberry Pi runs python script as the client, with the known IP address of the </a:t>
          </a:r>
          <a:r>
            <a:rPr lang="en-GB" sz="1800" kern="1200" noProof="0" dirty="0" err="1"/>
            <a:t>Openstack</a:t>
          </a:r>
          <a:r>
            <a:rPr lang="en-GB" sz="1800" kern="1200" noProof="0" dirty="0"/>
            <a:t> server.</a:t>
          </a:r>
        </a:p>
      </dsp:txBody>
      <dsp:txXfrm rot="-5400000">
        <a:off x="1785228" y="2272400"/>
        <a:ext cx="3099106" cy="1379585"/>
      </dsp:txXfrm>
    </dsp:sp>
    <dsp:sp modelId="{8B47CC62-74EF-46E1-95A2-4948BD620232}">
      <dsp:nvSpPr>
        <dsp:cNvPr id="0" name=""/>
        <dsp:cNvSpPr/>
      </dsp:nvSpPr>
      <dsp:spPr>
        <a:xfrm>
          <a:off x="0" y="2006663"/>
          <a:ext cx="1785227" cy="1911062"/>
        </a:xfrm>
        <a:prstGeom prst="roundRect">
          <a:avLst/>
        </a:prstGeom>
        <a:solidFill>
          <a:schemeClr val="accent3">
            <a:hueOff val="-122915"/>
            <a:satOff val="14653"/>
            <a:lumOff val="150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GB" sz="2200" b="1" kern="1200" noProof="0" dirty="0"/>
            <a:t>Raspberry Pi</a:t>
          </a:r>
          <a:endParaRPr lang="en-GB" sz="2200" kern="1200" noProof="0" dirty="0"/>
        </a:p>
      </dsp:txBody>
      <dsp:txXfrm>
        <a:off x="87148" y="2093811"/>
        <a:ext cx="1610931" cy="1736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99D38-7CDD-4ACC-8EC5-6A975B79EEF7}">
      <dsp:nvSpPr>
        <dsp:cNvPr id="0" name=""/>
        <dsp:cNvSpPr/>
      </dsp:nvSpPr>
      <dsp:spPr>
        <a:xfrm>
          <a:off x="1895220" y="2084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467C33-51BB-405A-A1C7-ADE93397B21B}">
      <dsp:nvSpPr>
        <dsp:cNvPr id="0" name=""/>
        <dsp:cNvSpPr/>
      </dsp:nvSpPr>
      <dsp:spPr>
        <a:xfrm>
          <a:off x="491220" y="166907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GB" sz="3600" kern="1200" noProof="0" dirty="0"/>
            <a:t>Client</a:t>
          </a:r>
        </a:p>
      </dsp:txBody>
      <dsp:txXfrm>
        <a:off x="491220" y="1669078"/>
        <a:ext cx="4320000" cy="648000"/>
      </dsp:txXfrm>
    </dsp:sp>
    <dsp:sp modelId="{90E6EEAA-6334-4245-85A7-87A433A27EAE}">
      <dsp:nvSpPr>
        <dsp:cNvPr id="0" name=""/>
        <dsp:cNvSpPr/>
      </dsp:nvSpPr>
      <dsp:spPr>
        <a:xfrm>
          <a:off x="491220" y="2380442"/>
          <a:ext cx="4320000" cy="808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endParaRPr lang="en-GB" sz="3600" kern="1200" noProof="0" dirty="0"/>
        </a:p>
      </dsp:txBody>
      <dsp:txXfrm>
        <a:off x="491220" y="2380442"/>
        <a:ext cx="4320000" cy="808613"/>
      </dsp:txXfrm>
    </dsp:sp>
    <dsp:sp modelId="{E72815BF-1976-4743-AA30-59188995D284}">
      <dsp:nvSpPr>
        <dsp:cNvPr id="0" name=""/>
        <dsp:cNvSpPr/>
      </dsp:nvSpPr>
      <dsp:spPr>
        <a:xfrm>
          <a:off x="6971220" y="2084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66FC3-4586-4409-B6AA-B1782811FB35}">
      <dsp:nvSpPr>
        <dsp:cNvPr id="0" name=""/>
        <dsp:cNvSpPr/>
      </dsp:nvSpPr>
      <dsp:spPr>
        <a:xfrm>
          <a:off x="5567220" y="166907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GB" sz="3600" kern="1200" noProof="0" dirty="0"/>
            <a:t>Host</a:t>
          </a:r>
        </a:p>
      </dsp:txBody>
      <dsp:txXfrm>
        <a:off x="5567220" y="1669078"/>
        <a:ext cx="4320000" cy="648000"/>
      </dsp:txXfrm>
    </dsp:sp>
    <dsp:sp modelId="{2849E5F5-626A-4295-947A-559A713CAE56}">
      <dsp:nvSpPr>
        <dsp:cNvPr id="0" name=""/>
        <dsp:cNvSpPr/>
      </dsp:nvSpPr>
      <dsp:spPr>
        <a:xfrm>
          <a:off x="5567220" y="2380442"/>
          <a:ext cx="4320000" cy="808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endParaRPr lang="en-GB" sz="3600" kern="1200" noProof="0" dirty="0"/>
        </a:p>
      </dsp:txBody>
      <dsp:txXfrm>
        <a:off x="5567220" y="2380442"/>
        <a:ext cx="4320000" cy="8086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D77678-491D-44CE-9CCA-BAF223348B52}">
      <dsp:nvSpPr>
        <dsp:cNvPr id="0" name=""/>
        <dsp:cNvSpPr/>
      </dsp:nvSpPr>
      <dsp:spPr>
        <a:xfrm>
          <a:off x="559800" y="14108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0B1408-0186-4EC3-AB3F-AF5A1675FCA7}">
      <dsp:nvSpPr>
        <dsp:cNvPr id="0" name=""/>
        <dsp:cNvSpPr/>
      </dsp:nvSpPr>
      <dsp:spPr>
        <a:xfrm>
          <a:off x="559800" y="1828063"/>
          <a:ext cx="4320000" cy="109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noProof="0" dirty="0"/>
            <a:t>The project enhances patient care within care facilities by reducing human error and increasing monitoring efficiency while providing actionable insights for caregivers to enable a better quality of life.</a:t>
          </a:r>
        </a:p>
      </dsp:txBody>
      <dsp:txXfrm>
        <a:off x="559800" y="1828063"/>
        <a:ext cx="4320000" cy="1093500"/>
      </dsp:txXfrm>
    </dsp:sp>
    <dsp:sp modelId="{E7B8BA84-6471-4310-A9C0-8AB165EADC8A}">
      <dsp:nvSpPr>
        <dsp:cNvPr id="0" name=""/>
        <dsp:cNvSpPr/>
      </dsp:nvSpPr>
      <dsp:spPr>
        <a:xfrm>
          <a:off x="559800" y="3002946"/>
          <a:ext cx="4320000" cy="1207301"/>
        </a:xfrm>
        <a:prstGeom prst="rect">
          <a:avLst/>
        </a:prstGeom>
        <a:noFill/>
        <a:ln>
          <a:noFill/>
        </a:ln>
        <a:effectLst/>
      </dsp:spPr>
      <dsp:style>
        <a:lnRef idx="0">
          <a:scrgbClr r="0" g="0" b="0"/>
        </a:lnRef>
        <a:fillRef idx="0">
          <a:scrgbClr r="0" g="0" b="0"/>
        </a:fillRef>
        <a:effectRef idx="0">
          <a:scrgbClr r="0" g="0" b="0"/>
        </a:effectRef>
        <a:fontRef idx="minor"/>
      </dsp:style>
    </dsp:sp>
    <dsp:sp modelId="{BDAA2085-2F72-4272-B79F-BF268B0B30A9}">
      <dsp:nvSpPr>
        <dsp:cNvPr id="0" name=""/>
        <dsp:cNvSpPr/>
      </dsp:nvSpPr>
      <dsp:spPr>
        <a:xfrm>
          <a:off x="5635800" y="141089"/>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36EFF5-1940-4EB3-BE10-A7FB1F9B74D3}">
      <dsp:nvSpPr>
        <dsp:cNvPr id="0" name=""/>
        <dsp:cNvSpPr/>
      </dsp:nvSpPr>
      <dsp:spPr>
        <a:xfrm>
          <a:off x="5635800" y="1828063"/>
          <a:ext cx="4320000" cy="109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b="1" kern="1200" noProof="0" dirty="0">
              <a:latin typeface="Aptos Display" panose="02110004020202020204"/>
            </a:rPr>
            <a:t> Most care homes rely on staff to produce feedback on patients; our solution begins to remove human error to monitor patients continuously, allowing for immediate intervention if necessary.</a:t>
          </a:r>
        </a:p>
      </dsp:txBody>
      <dsp:txXfrm>
        <a:off x="5635800" y="1828063"/>
        <a:ext cx="4320000" cy="1093500"/>
      </dsp:txXfrm>
    </dsp:sp>
    <dsp:sp modelId="{DBA001AC-EE7A-4CBE-9B9B-889913102454}">
      <dsp:nvSpPr>
        <dsp:cNvPr id="0" name=""/>
        <dsp:cNvSpPr/>
      </dsp:nvSpPr>
      <dsp:spPr>
        <a:xfrm>
          <a:off x="5635800" y="3002946"/>
          <a:ext cx="4320000" cy="1207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GB" sz="1100" b="0" kern="1200" noProof="0" dirty="0">
              <a:latin typeface="Aptos Display" panose="02110004020202020204"/>
            </a:rPr>
            <a:t>- Identify and addressed inefficiencies in current assisted living environments and their monitoring systems.</a:t>
          </a:r>
        </a:p>
        <a:p>
          <a:pPr marL="0" lvl="0" indent="0" algn="l" defTabSz="488950">
            <a:lnSpc>
              <a:spcPct val="100000"/>
            </a:lnSpc>
            <a:spcBef>
              <a:spcPct val="0"/>
            </a:spcBef>
            <a:spcAft>
              <a:spcPct val="35000"/>
            </a:spcAft>
            <a:buNone/>
          </a:pPr>
          <a:r>
            <a:rPr lang="en-GB" sz="1100" b="0" kern="1200" noProof="0" dirty="0">
              <a:latin typeface="Aptos Display" panose="02110004020202020204"/>
            </a:rPr>
            <a:t>- Reduce false alarms and improve accuracy in detecting meaningful events.</a:t>
          </a:r>
        </a:p>
        <a:p>
          <a:pPr marL="0" lvl="0" indent="0" algn="l" defTabSz="488950">
            <a:lnSpc>
              <a:spcPct val="100000"/>
            </a:lnSpc>
            <a:spcBef>
              <a:spcPct val="0"/>
            </a:spcBef>
            <a:spcAft>
              <a:spcPct val="35000"/>
            </a:spcAft>
            <a:buNone/>
          </a:pPr>
          <a:r>
            <a:rPr lang="en-GB" sz="1100" b="0" kern="1200" noProof="0" dirty="0">
              <a:latin typeface="Aptos Display" panose="02110004020202020204"/>
            </a:rPr>
            <a:t>- Ensure data privacy and security through controlled network management.</a:t>
          </a:r>
        </a:p>
        <a:p>
          <a:pPr marL="0" lvl="0" indent="0" algn="l" defTabSz="488950">
            <a:lnSpc>
              <a:spcPct val="100000"/>
            </a:lnSpc>
            <a:spcBef>
              <a:spcPct val="0"/>
            </a:spcBef>
            <a:spcAft>
              <a:spcPct val="35000"/>
            </a:spcAft>
            <a:buNone/>
          </a:pPr>
          <a:r>
            <a:rPr lang="en-GB" sz="1100" b="0" kern="1200" noProof="0" dirty="0">
              <a:latin typeface="Aptos Display" panose="02110004020202020204"/>
            </a:rPr>
            <a:t>- Enhance system reliability and responsiveness for real-time event detection.</a:t>
          </a:r>
          <a:endParaRPr lang="en-GB" sz="1100" b="0" kern="1200" noProof="0" dirty="0"/>
        </a:p>
      </dsp:txBody>
      <dsp:txXfrm>
        <a:off x="5635800" y="3002946"/>
        <a:ext cx="4320000" cy="12073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28C9F-FCFD-4D71-9CF4-5EC8B6DD44EE}">
      <dsp:nvSpPr>
        <dsp:cNvPr id="0" name=""/>
        <dsp:cNvSpPr/>
      </dsp:nvSpPr>
      <dsp:spPr>
        <a:xfrm rot="5400000">
          <a:off x="6589537" y="-2661529"/>
          <a:ext cx="1122140" cy="6729984"/>
        </a:xfrm>
        <a:prstGeom prst="round2Same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rtl="0">
            <a:lnSpc>
              <a:spcPct val="90000"/>
            </a:lnSpc>
            <a:spcBef>
              <a:spcPct val="0"/>
            </a:spcBef>
            <a:spcAft>
              <a:spcPct val="15000"/>
            </a:spcAft>
            <a:buChar char="•"/>
          </a:pPr>
          <a:r>
            <a:rPr lang="en-GB" sz="2500" kern="1200" noProof="0" dirty="0">
              <a:latin typeface="Aptos Display" panose="02110004020202020204"/>
            </a:rPr>
            <a:t>Further functions &amp; services can be implemented relatively easily</a:t>
          </a:r>
          <a:endParaRPr lang="en-GB" sz="2500" kern="1200" noProof="0" dirty="0"/>
        </a:p>
      </dsp:txBody>
      <dsp:txXfrm rot="-5400000">
        <a:off x="3785615" y="197171"/>
        <a:ext cx="6675206" cy="1012584"/>
      </dsp:txXfrm>
    </dsp:sp>
    <dsp:sp modelId="{CFD68C2B-95F8-4275-8A6B-67B95788D9EA}">
      <dsp:nvSpPr>
        <dsp:cNvPr id="0" name=""/>
        <dsp:cNvSpPr/>
      </dsp:nvSpPr>
      <dsp:spPr>
        <a:xfrm>
          <a:off x="0" y="2125"/>
          <a:ext cx="3785616" cy="140267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rtl="0">
            <a:lnSpc>
              <a:spcPct val="90000"/>
            </a:lnSpc>
            <a:spcBef>
              <a:spcPct val="0"/>
            </a:spcBef>
            <a:spcAft>
              <a:spcPct val="35000"/>
            </a:spcAft>
            <a:buNone/>
          </a:pPr>
          <a:r>
            <a:rPr lang="en-GB" sz="3900" b="1" kern="1200" noProof="0" dirty="0">
              <a:latin typeface="Aptos Display" panose="02110004020202020204"/>
            </a:rPr>
            <a:t>Change of Services</a:t>
          </a:r>
          <a:endParaRPr lang="en-GB" sz="3900" kern="1200" noProof="0" dirty="0"/>
        </a:p>
      </dsp:txBody>
      <dsp:txXfrm>
        <a:off x="68473" y="70598"/>
        <a:ext cx="3648670" cy="1265729"/>
      </dsp:txXfrm>
    </dsp:sp>
    <dsp:sp modelId="{C122F3B8-EBCD-4621-AD82-C3E35207D659}">
      <dsp:nvSpPr>
        <dsp:cNvPr id="0" name=""/>
        <dsp:cNvSpPr/>
      </dsp:nvSpPr>
      <dsp:spPr>
        <a:xfrm rot="5400000">
          <a:off x="6589537" y="-1188720"/>
          <a:ext cx="1122140" cy="6729984"/>
        </a:xfrm>
        <a:prstGeom prst="round2Same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rtl="0">
            <a:lnSpc>
              <a:spcPct val="90000"/>
            </a:lnSpc>
            <a:spcBef>
              <a:spcPct val="0"/>
            </a:spcBef>
            <a:spcAft>
              <a:spcPct val="15000"/>
            </a:spcAft>
            <a:buChar char="•"/>
          </a:pPr>
          <a:r>
            <a:rPr lang="en-GB" sz="2500" kern="1200" noProof="0" dirty="0">
              <a:latin typeface="Aptos Display" panose="02110004020202020204"/>
            </a:rPr>
            <a:t>Nature of system can be used with little to no modification in alternative environments.</a:t>
          </a:r>
          <a:endParaRPr lang="en-GB" sz="2500" kern="1200" noProof="0" dirty="0"/>
        </a:p>
      </dsp:txBody>
      <dsp:txXfrm rot="-5400000">
        <a:off x="3785615" y="1669980"/>
        <a:ext cx="6675206" cy="1012584"/>
      </dsp:txXfrm>
    </dsp:sp>
    <dsp:sp modelId="{0FBA47C6-326F-49F9-927C-DF40727BE564}">
      <dsp:nvSpPr>
        <dsp:cNvPr id="0" name=""/>
        <dsp:cNvSpPr/>
      </dsp:nvSpPr>
      <dsp:spPr>
        <a:xfrm>
          <a:off x="0" y="1474934"/>
          <a:ext cx="3785616" cy="140267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rtl="0">
            <a:lnSpc>
              <a:spcPct val="90000"/>
            </a:lnSpc>
            <a:spcBef>
              <a:spcPct val="0"/>
            </a:spcBef>
            <a:spcAft>
              <a:spcPct val="35000"/>
            </a:spcAft>
            <a:buNone/>
          </a:pPr>
          <a:r>
            <a:rPr lang="en-GB" sz="3900" b="1" kern="1200" noProof="0" dirty="0">
              <a:latin typeface="Aptos Display" panose="02110004020202020204"/>
            </a:rPr>
            <a:t>Change of Environment</a:t>
          </a:r>
          <a:endParaRPr lang="en-GB" sz="3900" b="1" kern="1200" noProof="0" dirty="0"/>
        </a:p>
      </dsp:txBody>
      <dsp:txXfrm>
        <a:off x="68473" y="1543407"/>
        <a:ext cx="3648670" cy="1265729"/>
      </dsp:txXfrm>
    </dsp:sp>
    <dsp:sp modelId="{35276B03-27CA-4B96-B708-28902DF49D85}">
      <dsp:nvSpPr>
        <dsp:cNvPr id="0" name=""/>
        <dsp:cNvSpPr/>
      </dsp:nvSpPr>
      <dsp:spPr>
        <a:xfrm rot="5400000">
          <a:off x="6589537" y="284089"/>
          <a:ext cx="1122140" cy="6729984"/>
        </a:xfrm>
        <a:prstGeom prst="round2SameRect">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rtl="0">
            <a:lnSpc>
              <a:spcPct val="90000"/>
            </a:lnSpc>
            <a:spcBef>
              <a:spcPct val="0"/>
            </a:spcBef>
            <a:spcAft>
              <a:spcPct val="15000"/>
            </a:spcAft>
            <a:buChar char="•"/>
          </a:pPr>
          <a:r>
            <a:rPr lang="en-GB" sz="2500" kern="1200" noProof="0" dirty="0">
              <a:latin typeface="Aptos Display" panose="02110004020202020204"/>
            </a:rPr>
            <a:t>Subsequent clients and sister systems could be implemented to cover multiple locations etc.</a:t>
          </a:r>
          <a:endParaRPr lang="en-GB" sz="2500" kern="1200" noProof="0" dirty="0"/>
        </a:p>
      </dsp:txBody>
      <dsp:txXfrm rot="-5400000">
        <a:off x="3785615" y="3142789"/>
        <a:ext cx="6675206" cy="1012584"/>
      </dsp:txXfrm>
    </dsp:sp>
    <dsp:sp modelId="{486ACF9A-5555-424C-81F8-FA417DD13534}">
      <dsp:nvSpPr>
        <dsp:cNvPr id="0" name=""/>
        <dsp:cNvSpPr/>
      </dsp:nvSpPr>
      <dsp:spPr>
        <a:xfrm>
          <a:off x="0" y="2947743"/>
          <a:ext cx="3785616" cy="140267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rtl="0">
            <a:lnSpc>
              <a:spcPct val="90000"/>
            </a:lnSpc>
            <a:spcBef>
              <a:spcPct val="0"/>
            </a:spcBef>
            <a:spcAft>
              <a:spcPct val="35000"/>
            </a:spcAft>
            <a:buNone/>
          </a:pPr>
          <a:r>
            <a:rPr lang="en-GB" sz="3900" b="1" kern="1200" noProof="0" dirty="0">
              <a:latin typeface="Aptos Display" panose="02110004020202020204"/>
            </a:rPr>
            <a:t>Easily Expandable</a:t>
          </a:r>
          <a:endParaRPr lang="en-GB" sz="3900" kern="1200" noProof="0" dirty="0"/>
        </a:p>
      </dsp:txBody>
      <dsp:txXfrm>
        <a:off x="68473" y="3016216"/>
        <a:ext cx="3648670" cy="12657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8E0DE-1CFA-4C93-981E-73E6959AF6D1}" type="datetimeFigureOut">
              <a:t>1/7/2026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15937E-5AAD-4FAD-B349-F73C8037F632}" type="slidenum">
              <a:t>‹#›</a:t>
            </a:fld>
            <a:endParaRPr lang="en-GB"/>
          </a:p>
        </p:txBody>
      </p:sp>
    </p:spTree>
    <p:extLst>
      <p:ext uri="{BB962C8B-B14F-4D97-AF65-F5344CB8AC3E}">
        <p14:creationId xmlns:p14="http://schemas.microsoft.com/office/powerpoint/2010/main" val="1414055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8B990660-4B7D-4C11-96DB-B19FFA8CA93C}" type="slidenum">
              <a:rPr lang="en-GB" smtClean="0"/>
              <a:t>3</a:t>
            </a:fld>
            <a:endParaRPr lang="en-GB"/>
          </a:p>
        </p:txBody>
      </p:sp>
    </p:spTree>
    <p:extLst>
      <p:ext uri="{BB962C8B-B14F-4D97-AF65-F5344CB8AC3E}">
        <p14:creationId xmlns:p14="http://schemas.microsoft.com/office/powerpoint/2010/main" val="194669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15937E-5AAD-4FAD-B349-F73C8037F632}" type="slidenum">
              <a:rPr lang="en-GB" smtClean="0"/>
              <a:t>17</a:t>
            </a:fld>
            <a:endParaRPr lang="en-GB"/>
          </a:p>
        </p:txBody>
      </p:sp>
    </p:spTree>
    <p:extLst>
      <p:ext uri="{BB962C8B-B14F-4D97-AF65-F5344CB8AC3E}">
        <p14:creationId xmlns:p14="http://schemas.microsoft.com/office/powerpoint/2010/main" val="4193199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noProof="0"/>
          </a:p>
        </p:txBody>
      </p:sp>
      <p:sp>
        <p:nvSpPr>
          <p:cNvPr id="4" name="Slide Number Placeholder 3"/>
          <p:cNvSpPr>
            <a:spLocks noGrp="1"/>
          </p:cNvSpPr>
          <p:nvPr>
            <p:ph type="sldNum" sz="quarter" idx="5"/>
          </p:nvPr>
        </p:nvSpPr>
        <p:spPr/>
        <p:txBody>
          <a:bodyPr/>
          <a:lstStyle/>
          <a:p>
            <a:pPr rtl="0"/>
            <a:fld id="{8B990660-4B7D-4C11-96DB-B19FFA8CA93C}" type="slidenum">
              <a:rPr lang="en-GB" smtClean="0"/>
              <a:t>18</a:t>
            </a:fld>
            <a:endParaRPr lang="en-GB"/>
          </a:p>
        </p:txBody>
      </p:sp>
    </p:spTree>
    <p:extLst>
      <p:ext uri="{BB962C8B-B14F-4D97-AF65-F5344CB8AC3E}">
        <p14:creationId xmlns:p14="http://schemas.microsoft.com/office/powerpoint/2010/main" val="2726122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15937E-5AAD-4FAD-B349-F73C8037F632}" type="slidenum">
              <a:rPr lang="en-GB" smtClean="0"/>
              <a:t>4</a:t>
            </a:fld>
            <a:endParaRPr lang="en-GB"/>
          </a:p>
        </p:txBody>
      </p:sp>
    </p:spTree>
    <p:extLst>
      <p:ext uri="{BB962C8B-B14F-4D97-AF65-F5344CB8AC3E}">
        <p14:creationId xmlns:p14="http://schemas.microsoft.com/office/powerpoint/2010/main" val="119929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15937E-5AAD-4FAD-B349-F73C8037F632}" type="slidenum">
              <a:rPr lang="en-GB" smtClean="0"/>
              <a:t>5</a:t>
            </a:fld>
            <a:endParaRPr lang="en-GB"/>
          </a:p>
        </p:txBody>
      </p:sp>
    </p:spTree>
    <p:extLst>
      <p:ext uri="{BB962C8B-B14F-4D97-AF65-F5344CB8AC3E}">
        <p14:creationId xmlns:p14="http://schemas.microsoft.com/office/powerpoint/2010/main" val="2572245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15937E-5AAD-4FAD-B349-F73C8037F632}" type="slidenum">
              <a:rPr lang="en-GB" smtClean="0"/>
              <a:t>6</a:t>
            </a:fld>
            <a:endParaRPr lang="en-GB"/>
          </a:p>
        </p:txBody>
      </p:sp>
    </p:spTree>
    <p:extLst>
      <p:ext uri="{BB962C8B-B14F-4D97-AF65-F5344CB8AC3E}">
        <p14:creationId xmlns:p14="http://schemas.microsoft.com/office/powerpoint/2010/main" val="39315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15937E-5AAD-4FAD-B349-F73C8037F632}" type="slidenum">
              <a:rPr lang="en-GB" smtClean="0"/>
              <a:t>7</a:t>
            </a:fld>
            <a:endParaRPr lang="en-GB"/>
          </a:p>
        </p:txBody>
      </p:sp>
    </p:spTree>
    <p:extLst>
      <p:ext uri="{BB962C8B-B14F-4D97-AF65-F5344CB8AC3E}">
        <p14:creationId xmlns:p14="http://schemas.microsoft.com/office/powerpoint/2010/main" val="1447853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FE445-E83E-6371-C2EF-A800B2CF7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496B6D-8D39-1269-29CD-4C5051E167E5}"/>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0A86A4C-FAA7-1161-2C7D-30C6000697DA}"/>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C823FFE3-ACA8-5D1A-C772-7687E5AF39A8}"/>
              </a:ext>
            </a:extLst>
          </p:cNvPr>
          <p:cNvSpPr>
            <a:spLocks noGrp="1"/>
          </p:cNvSpPr>
          <p:nvPr>
            <p:ph type="sldNum" sz="quarter" idx="5"/>
          </p:nvPr>
        </p:nvSpPr>
        <p:spPr/>
        <p:txBody>
          <a:bodyPr/>
          <a:lstStyle/>
          <a:p>
            <a:fld id="{0515937E-5AAD-4FAD-B349-F73C8037F632}" type="slidenum">
              <a:rPr lang="en-GB"/>
              <a:t>9</a:t>
            </a:fld>
            <a:endParaRPr lang="en-GB"/>
          </a:p>
        </p:txBody>
      </p:sp>
    </p:spTree>
    <p:extLst>
      <p:ext uri="{BB962C8B-B14F-4D97-AF65-F5344CB8AC3E}">
        <p14:creationId xmlns:p14="http://schemas.microsoft.com/office/powerpoint/2010/main" val="43073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15937E-5AAD-4FAD-B349-F73C8037F632}" type="slidenum">
              <a:rPr lang="en-GB" smtClean="0"/>
              <a:t>14</a:t>
            </a:fld>
            <a:endParaRPr lang="en-GB"/>
          </a:p>
        </p:txBody>
      </p:sp>
    </p:spTree>
    <p:extLst>
      <p:ext uri="{BB962C8B-B14F-4D97-AF65-F5344CB8AC3E}">
        <p14:creationId xmlns:p14="http://schemas.microsoft.com/office/powerpoint/2010/main" val="3409346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15937E-5AAD-4FAD-B349-F73C8037F632}" type="slidenum">
              <a:rPr lang="en-GB" smtClean="0"/>
              <a:t>15</a:t>
            </a:fld>
            <a:endParaRPr lang="en-GB"/>
          </a:p>
        </p:txBody>
      </p:sp>
    </p:spTree>
    <p:extLst>
      <p:ext uri="{BB962C8B-B14F-4D97-AF65-F5344CB8AC3E}">
        <p14:creationId xmlns:p14="http://schemas.microsoft.com/office/powerpoint/2010/main" val="1886188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15937E-5AAD-4FAD-B349-F73C8037F632}" type="slidenum">
              <a:rPr lang="en-GB" smtClean="0"/>
              <a:t>16</a:t>
            </a:fld>
            <a:endParaRPr lang="en-GB"/>
          </a:p>
        </p:txBody>
      </p:sp>
    </p:spTree>
    <p:extLst>
      <p:ext uri="{BB962C8B-B14F-4D97-AF65-F5344CB8AC3E}">
        <p14:creationId xmlns:p14="http://schemas.microsoft.com/office/powerpoint/2010/main" val="521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55154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38411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03159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rtlCol="0"/>
          <a:lstStyle>
            <a:lvl1pP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rtlCol="0"/>
          <a:lstStyle>
            <a:lvl1pPr algn="r">
              <a:defRPr/>
            </a:lvl1pPr>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grpSp>
        <p:nvGrpSpPr>
          <p:cNvPr id="971" name="Picture Placeholder 986" descr="abstract colou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pPr rtl="0"/>
              <a:endParaRPr lang="en-GB" noProof="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pPr rtl="0"/>
              <a:endParaRPr lang="en-GB" noProof="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pPr rtl="0"/>
              <a:endParaRPr lang="en-GB" noProof="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pPr rtl="0"/>
              <a:endParaRPr lang="en-GB" noProof="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pPr rtl="0"/>
              <a:endParaRPr lang="en-GB" noProof="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pPr rtl="0"/>
              <a:endParaRPr lang="en-GB" noProof="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pPr rtl="0"/>
              <a:endParaRPr lang="en-GB" noProof="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pPr rtl="0"/>
              <a:endParaRPr lang="en-GB" noProof="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pPr rtl="0"/>
              <a:endParaRPr lang="en-GB" noProof="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pPr rtl="0"/>
              <a:endParaRPr lang="en-GB" noProof="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pPr rtl="0"/>
              <a:endParaRPr lang="en-GB" noProof="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pPr rtl="0"/>
              <a:endParaRPr lang="en-GB" noProof="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pPr rtl="0"/>
              <a:endParaRPr lang="en-GB" noProof="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pPr rtl="0"/>
              <a:endParaRPr lang="en-GB" noProof="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pPr rtl="0"/>
              <a:endParaRPr lang="en-GB" noProof="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pPr rtl="0"/>
              <a:endParaRPr lang="en-GB" noProof="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pPr rtl="0"/>
              <a:endParaRPr lang="en-GB" noProof="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pPr rtl="0"/>
              <a:endParaRPr lang="en-GB" noProof="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pPr rtl="0"/>
              <a:endParaRPr lang="en-GB" noProof="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pPr rtl="0"/>
              <a:endParaRPr lang="en-GB" noProof="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pPr rtl="0"/>
              <a:endParaRPr lang="en-GB" noProof="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pPr rtl="0"/>
              <a:endParaRPr lang="en-GB" noProof="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pPr rtl="0"/>
              <a:endParaRPr lang="en-GB" noProof="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pPr rtl="0"/>
              <a:endParaRPr lang="en-GB" noProof="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pPr rtl="0"/>
              <a:endParaRPr lang="en-GB" noProof="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pPr rtl="0"/>
              <a:endParaRPr lang="en-GB" noProof="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pPr rtl="0"/>
              <a:endParaRPr lang="en-GB" noProof="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pPr rtl="0"/>
              <a:endParaRPr lang="en-GB" noProof="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pPr rtl="0"/>
              <a:endParaRPr lang="en-GB" noProof="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pPr rtl="0"/>
              <a:endParaRPr lang="en-GB" noProof="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pPr rtl="0"/>
              <a:endParaRPr lang="en-GB" noProof="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pPr rtl="0"/>
              <a:endParaRPr lang="en-GB" noProof="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pPr rtl="0"/>
              <a:endParaRPr lang="en-GB" noProof="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pPr rtl="0"/>
              <a:endParaRPr lang="en-GB" noProof="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pPr rtl="0"/>
              <a:endParaRPr lang="en-GB" noProof="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pPr rtl="0"/>
              <a:endParaRPr lang="en-GB" noProof="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pPr rtl="0"/>
              <a:endParaRPr lang="en-GB" noProof="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pPr rtl="0"/>
              <a:endParaRPr lang="en-GB" noProof="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pPr rtl="0"/>
              <a:endParaRPr lang="en-GB" noProof="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pPr rtl="0"/>
              <a:endParaRPr lang="en-GB" noProof="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pPr rtl="0"/>
              <a:endParaRPr lang="en-GB" noProof="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pPr rtl="0"/>
              <a:endParaRPr lang="en-GB" noProof="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pPr rtl="0"/>
              <a:endParaRPr lang="en-GB" noProof="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pPr rtl="0"/>
              <a:endParaRPr lang="en-GB" noProof="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pPr rtl="0"/>
              <a:endParaRPr lang="en-GB" noProof="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pPr rtl="0"/>
              <a:endParaRPr lang="en-GB" noProof="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pPr rtl="0"/>
              <a:endParaRPr lang="en-GB" noProof="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pPr rtl="0"/>
              <a:endParaRPr lang="en-GB" noProof="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pPr rtl="0"/>
              <a:endParaRPr lang="en-GB" noProof="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pPr rtl="0"/>
              <a:endParaRPr lang="en-GB" noProof="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pPr rtl="0"/>
              <a:endParaRPr lang="en-GB" noProof="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pPr rtl="0"/>
              <a:endParaRPr lang="en-GB" noProof="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pPr rtl="0"/>
              <a:endParaRPr lang="en-GB" noProof="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pPr rtl="0"/>
              <a:endParaRPr lang="en-GB" noProof="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pPr rtl="0"/>
              <a:endParaRPr lang="en-GB" noProof="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pPr rtl="0"/>
              <a:endParaRPr lang="en-GB" noProof="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pPr rtl="0"/>
              <a:endParaRPr lang="en-GB" noProof="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pPr rtl="0"/>
              <a:endParaRPr lang="en-GB" noProof="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pPr rtl="0"/>
              <a:endParaRPr lang="en-GB" noProof="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pPr rtl="0"/>
              <a:endParaRPr lang="en-GB" noProof="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pPr rtl="0"/>
              <a:endParaRPr lang="en-GB" noProof="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pPr rtl="0"/>
              <a:endParaRPr lang="en-GB" noProof="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pPr rtl="0"/>
              <a:endParaRPr lang="en-GB" noProof="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pPr rtl="0"/>
              <a:endParaRPr lang="en-GB" noProof="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pPr rtl="0"/>
              <a:endParaRPr lang="en-GB" noProof="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pPr rtl="0"/>
              <a:endParaRPr lang="en-GB" noProof="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pPr rtl="0"/>
              <a:endParaRPr lang="en-GB" noProof="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pPr rtl="0"/>
              <a:endParaRPr lang="en-GB" noProof="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pPr rtl="0"/>
              <a:endParaRPr lang="en-GB" noProof="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pPr rtl="0"/>
              <a:endParaRPr lang="en-GB" noProof="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pPr rtl="0"/>
              <a:endParaRPr lang="en-GB" noProof="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pPr rtl="0"/>
              <a:endParaRPr lang="en-GB" noProof="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pPr rtl="0"/>
              <a:endParaRPr lang="en-GB" noProof="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pPr rtl="0"/>
              <a:endParaRPr lang="en-GB" noProof="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pPr rtl="0"/>
              <a:endParaRPr lang="en-GB" noProof="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pPr rtl="0"/>
              <a:endParaRPr lang="en-GB" noProof="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pPr rtl="0"/>
              <a:endParaRPr lang="en-GB" noProof="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pPr rtl="0"/>
              <a:endParaRPr lang="en-GB" noProof="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pPr rtl="0"/>
              <a:endParaRPr lang="en-GB" noProof="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pPr rtl="0"/>
              <a:endParaRPr lang="en-GB" noProof="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pPr rtl="0"/>
              <a:endParaRPr lang="en-GB" noProof="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pPr rtl="0"/>
              <a:endParaRPr lang="en-GB" noProof="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pPr rtl="0"/>
              <a:endParaRPr lang="en-GB" noProof="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pPr rtl="0"/>
              <a:endParaRPr lang="en-GB" noProof="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pPr rtl="0"/>
              <a:endParaRPr lang="en-GB" noProof="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pPr rtl="0"/>
              <a:endParaRPr lang="en-GB" noProof="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pPr rtl="0"/>
              <a:endParaRPr lang="en-GB" noProof="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pPr rtl="0"/>
              <a:endParaRPr lang="en-GB" noProof="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pPr rtl="0"/>
              <a:endParaRPr lang="en-GB" noProof="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pPr rtl="0"/>
              <a:endParaRPr lang="en-GB" noProof="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pPr rtl="0"/>
              <a:endParaRPr lang="en-GB" noProof="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pPr rtl="0"/>
              <a:endParaRPr lang="en-GB" noProof="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pPr rtl="0"/>
              <a:endParaRPr lang="en-GB" noProof="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pPr rtl="0"/>
              <a:endParaRPr lang="en-GB" noProof="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pPr rtl="0"/>
              <a:endParaRPr lang="en-GB" noProof="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pPr rtl="0"/>
              <a:endParaRPr lang="en-GB" noProof="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pPr rtl="0"/>
              <a:endParaRPr lang="en-GB" noProof="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pPr rtl="0"/>
              <a:endParaRPr lang="en-GB" noProof="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pPr rtl="0"/>
              <a:endParaRPr lang="en-GB" noProof="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pPr rtl="0"/>
              <a:endParaRPr lang="en-GB" noProof="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pPr rtl="0"/>
              <a:endParaRPr lang="en-GB" noProof="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pPr rtl="0"/>
              <a:endParaRPr lang="en-GB" noProof="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pPr rtl="0"/>
              <a:endParaRPr lang="en-GB" noProof="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pPr rtl="0"/>
              <a:endParaRPr lang="en-GB" noProof="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pPr rtl="0"/>
              <a:endParaRPr lang="en-GB" noProof="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pPr rtl="0"/>
              <a:endParaRPr lang="en-GB" noProof="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pPr rtl="0"/>
              <a:endParaRPr lang="en-GB" noProof="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pPr rtl="0"/>
              <a:endParaRPr lang="en-GB" noProof="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pPr rtl="0"/>
              <a:endParaRPr lang="en-GB" noProof="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pPr rtl="0"/>
              <a:endParaRPr lang="en-GB" noProof="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pPr rtl="0"/>
              <a:endParaRPr lang="en-GB" noProof="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pPr rtl="0"/>
              <a:endParaRPr lang="en-GB" noProof="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pPr rtl="0"/>
              <a:endParaRPr lang="en-GB" noProof="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pPr rtl="0"/>
              <a:endParaRPr lang="en-GB" noProof="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pPr rtl="0"/>
              <a:endParaRPr lang="en-GB" noProof="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pPr rtl="0"/>
              <a:endParaRPr lang="en-GB" noProof="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pPr rtl="0"/>
              <a:endParaRPr lang="en-GB" noProof="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pPr rtl="0"/>
              <a:endParaRPr lang="en-GB" noProof="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pPr rtl="0"/>
              <a:endParaRPr lang="en-GB" noProof="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pPr rtl="0"/>
              <a:endParaRPr lang="en-GB" noProof="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pPr rtl="0"/>
              <a:endParaRPr lang="en-GB" noProof="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pPr rtl="0"/>
              <a:endParaRPr lang="en-GB" noProof="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pPr rtl="0"/>
              <a:endParaRPr lang="en-GB" noProof="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pPr rtl="0"/>
              <a:endParaRPr lang="en-GB" noProof="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pPr rtl="0"/>
              <a:endParaRPr lang="en-GB" noProof="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pPr rtl="0"/>
              <a:endParaRPr lang="en-GB" noProof="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pPr rtl="0"/>
              <a:endParaRPr lang="en-GB" noProof="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pPr rtl="0"/>
              <a:endParaRPr lang="en-GB" noProof="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pPr rtl="0"/>
              <a:endParaRPr lang="en-GB" noProof="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pPr rtl="0"/>
              <a:endParaRPr lang="en-GB" noProof="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pPr rtl="0"/>
              <a:endParaRPr lang="en-GB" noProof="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pPr rtl="0"/>
              <a:endParaRPr lang="en-GB" noProof="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pPr rtl="0"/>
              <a:endParaRPr lang="en-GB" noProof="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pPr rtl="0"/>
              <a:endParaRPr lang="en-GB" noProof="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pPr rtl="0"/>
              <a:endParaRPr lang="en-GB" noProof="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pPr rtl="0"/>
              <a:endParaRPr lang="en-GB" noProof="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pPr rtl="0"/>
              <a:endParaRPr lang="en-GB" noProof="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pPr rtl="0"/>
              <a:endParaRPr lang="en-GB" noProof="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pPr rtl="0"/>
              <a:endParaRPr lang="en-GB" noProof="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pPr rtl="0"/>
              <a:endParaRPr lang="en-GB" noProof="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pPr rtl="0"/>
              <a:endParaRPr lang="en-GB" noProof="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pPr rtl="0"/>
              <a:endParaRPr lang="en-GB" noProof="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pPr rtl="0"/>
              <a:endParaRPr lang="en-GB" noProof="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pPr rtl="0"/>
              <a:endParaRPr lang="en-GB" noProof="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pPr rtl="0"/>
              <a:endParaRPr lang="en-GB" noProof="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pPr rtl="0"/>
              <a:endParaRPr lang="en-GB" noProof="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pPr rtl="0"/>
              <a:endParaRPr lang="en-GB" noProof="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pPr rtl="0"/>
              <a:endParaRPr lang="en-GB" noProof="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pPr rtl="0"/>
              <a:endParaRPr lang="en-GB" noProof="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pPr rtl="0"/>
              <a:endParaRPr lang="en-GB" noProof="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pPr rtl="0"/>
              <a:endParaRPr lang="en-GB" noProof="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pPr rtl="0"/>
              <a:endParaRPr lang="en-GB" noProof="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pPr rtl="0"/>
              <a:endParaRPr lang="en-GB" noProof="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pPr rtl="0"/>
              <a:endParaRPr lang="en-GB" noProof="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pPr rtl="0"/>
              <a:endParaRPr lang="en-GB" noProof="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pPr rtl="0"/>
              <a:endParaRPr lang="en-GB" noProof="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pPr rtl="0"/>
              <a:endParaRPr lang="en-GB" noProof="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pPr rtl="0"/>
              <a:endParaRPr lang="en-GB" noProof="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pPr rtl="0"/>
              <a:endParaRPr lang="en-GB" noProof="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pPr rtl="0"/>
              <a:endParaRPr lang="en-GB" noProof="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pPr rtl="0"/>
              <a:endParaRPr lang="en-GB" noProof="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pPr rtl="0"/>
              <a:endParaRPr lang="en-GB" noProof="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pPr rtl="0"/>
              <a:endParaRPr lang="en-GB" noProof="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pPr rtl="0"/>
              <a:endParaRPr lang="en-GB" noProof="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pPr rtl="0"/>
              <a:endParaRPr lang="en-GB" noProof="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pPr rtl="0"/>
              <a:endParaRPr lang="en-GB" noProof="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pPr rtl="0"/>
              <a:endParaRPr lang="en-GB" noProof="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pPr rtl="0"/>
              <a:endParaRPr lang="en-GB" noProof="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pPr rtl="0"/>
              <a:endParaRPr lang="en-GB" noProof="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pPr rtl="0"/>
              <a:endParaRPr lang="en-GB" noProof="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pPr rtl="0"/>
              <a:endParaRPr lang="en-GB" noProof="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pPr rtl="0"/>
              <a:endParaRPr lang="en-GB" noProof="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pPr rtl="0"/>
              <a:endParaRPr lang="en-GB" noProof="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pPr rtl="0"/>
              <a:endParaRPr lang="en-GB" noProof="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pPr rtl="0"/>
              <a:endParaRPr lang="en-GB" noProof="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pPr rtl="0"/>
              <a:endParaRPr lang="en-GB" noProof="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pPr rtl="0"/>
              <a:endParaRPr lang="en-GB" noProof="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pPr rtl="0"/>
              <a:endParaRPr lang="en-GB" noProof="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pPr rtl="0"/>
              <a:endParaRPr lang="en-GB" noProof="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pPr rtl="0"/>
              <a:endParaRPr lang="en-GB" noProof="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pPr rtl="0"/>
              <a:endParaRPr lang="en-GB" noProof="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pPr rtl="0"/>
              <a:endParaRPr lang="en-GB" noProof="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pPr rtl="0"/>
              <a:endParaRPr lang="en-GB" noProof="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pPr rtl="0"/>
              <a:endParaRPr lang="en-GB" noProof="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pPr rtl="0"/>
              <a:endParaRPr lang="en-GB" noProof="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pPr rtl="0"/>
              <a:endParaRPr lang="en-GB" noProof="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pPr rtl="0"/>
              <a:endParaRPr lang="en-GB" noProof="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pPr rtl="0"/>
              <a:endParaRPr lang="en-GB" noProof="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pPr rtl="0"/>
              <a:endParaRPr lang="en-GB" noProof="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pPr rtl="0"/>
              <a:endParaRPr lang="en-GB" noProof="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pPr rtl="0"/>
              <a:endParaRPr lang="en-GB" noProof="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pPr rtl="0"/>
              <a:endParaRPr lang="en-GB" noProof="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pPr rtl="0"/>
              <a:endParaRPr lang="en-GB" noProof="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pPr rtl="0"/>
              <a:endParaRPr lang="en-GB" noProof="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pPr rtl="0"/>
              <a:endParaRPr lang="en-GB" noProof="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pPr rtl="0"/>
              <a:endParaRPr lang="en-GB" noProof="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pPr rtl="0"/>
              <a:endParaRPr lang="en-GB" noProof="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pPr rtl="0"/>
              <a:endParaRPr lang="en-GB" noProof="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pPr rtl="0"/>
              <a:endParaRPr lang="en-GB" noProof="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pPr rtl="0"/>
              <a:endParaRPr lang="en-GB" noProof="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pPr rtl="0"/>
              <a:endParaRPr lang="en-GB" noProof="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pPr rtl="0"/>
              <a:endParaRPr lang="en-GB" noProof="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pPr rtl="0"/>
              <a:endParaRPr lang="en-GB" noProof="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pPr rtl="0"/>
              <a:endParaRPr lang="en-GB" noProof="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pPr rtl="0"/>
              <a:endParaRPr lang="en-GB" noProof="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pPr rtl="0"/>
              <a:endParaRPr lang="en-GB" noProof="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pPr rtl="0"/>
              <a:endParaRPr lang="en-GB" noProof="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pPr rtl="0"/>
              <a:endParaRPr lang="en-GB" noProof="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pPr rtl="0"/>
              <a:endParaRPr lang="en-GB" noProof="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pPr rtl="0"/>
              <a:endParaRPr lang="en-GB" noProof="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pPr rtl="0"/>
              <a:endParaRPr lang="en-GB" noProof="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pPr rtl="0"/>
              <a:endParaRPr lang="en-GB" noProof="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pPr rtl="0"/>
              <a:endParaRPr lang="en-GB" noProof="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pPr rtl="0"/>
              <a:endParaRPr lang="en-GB" noProof="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pPr rtl="0"/>
              <a:endParaRPr lang="en-GB" noProof="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pPr rtl="0"/>
              <a:endParaRPr lang="en-GB" noProof="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pPr rtl="0"/>
              <a:endParaRPr lang="en-GB" noProof="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pPr rtl="0"/>
              <a:endParaRPr lang="en-GB" noProof="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pPr rtl="0"/>
              <a:endParaRPr lang="en-GB" noProof="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pPr rtl="0"/>
              <a:endParaRPr lang="en-GB" noProof="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pPr rtl="0"/>
              <a:endParaRPr lang="en-GB" noProof="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pPr rtl="0"/>
              <a:endParaRPr lang="en-GB" noProof="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pPr rtl="0"/>
              <a:endParaRPr lang="en-GB" noProof="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pPr rtl="0"/>
              <a:endParaRPr lang="en-GB" noProof="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pPr rtl="0"/>
              <a:endParaRPr lang="en-GB" noProof="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pPr rtl="0"/>
              <a:endParaRPr lang="en-GB" noProof="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pPr rtl="0"/>
              <a:endParaRPr lang="en-GB" noProof="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pPr rtl="0"/>
              <a:endParaRPr lang="en-GB" noProof="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pPr rtl="0"/>
              <a:endParaRPr lang="en-GB" noProof="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pPr rtl="0"/>
              <a:endParaRPr lang="en-GB" noProof="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pPr rtl="0"/>
              <a:endParaRPr lang="en-GB" noProof="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pPr rtl="0"/>
              <a:endParaRPr lang="en-GB" noProof="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pPr rtl="0"/>
              <a:endParaRPr lang="en-GB" noProof="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pPr rtl="0"/>
              <a:endParaRPr lang="en-GB" noProof="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pPr rtl="0"/>
              <a:endParaRPr lang="en-GB" noProof="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pPr rtl="0"/>
              <a:endParaRPr lang="en-GB" noProof="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pPr rtl="0"/>
              <a:endParaRPr lang="en-GB" noProof="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pPr rtl="0"/>
              <a:endParaRPr lang="en-GB" noProof="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pPr rtl="0"/>
              <a:endParaRPr lang="en-GB" noProof="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pPr rtl="0"/>
              <a:endParaRPr lang="en-GB" noProof="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pPr rtl="0"/>
              <a:endParaRPr lang="en-GB" noProof="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pPr rtl="0"/>
              <a:endParaRPr lang="en-GB" noProof="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pPr rtl="0"/>
              <a:endParaRPr lang="en-GB" noProof="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pPr rtl="0"/>
              <a:endParaRPr lang="en-GB" noProof="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pPr rtl="0"/>
              <a:endParaRPr lang="en-GB" noProof="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pPr rtl="0"/>
              <a:endParaRPr lang="en-GB" noProof="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pPr rtl="0"/>
              <a:endParaRPr lang="en-GB" noProof="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pPr rtl="0"/>
              <a:endParaRPr lang="en-GB" noProof="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pPr rtl="0"/>
              <a:endParaRPr lang="en-GB" noProof="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pPr rtl="0"/>
              <a:endParaRPr lang="en-GB" noProof="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pPr rtl="0"/>
              <a:endParaRPr lang="en-GB" noProof="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pPr rtl="0"/>
              <a:endParaRPr lang="en-GB" noProof="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pPr rtl="0"/>
              <a:endParaRPr lang="en-GB" noProof="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pPr rtl="0"/>
              <a:endParaRPr lang="en-GB" noProof="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pPr rtl="0"/>
              <a:endParaRPr lang="en-GB" noProof="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pPr rtl="0"/>
              <a:endParaRPr lang="en-GB" noProof="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pPr rtl="0"/>
              <a:endParaRPr lang="en-GB" noProof="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pPr rtl="0"/>
              <a:endParaRPr lang="en-GB" noProof="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pPr rtl="0"/>
              <a:endParaRPr lang="en-GB" noProof="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pPr rtl="0"/>
              <a:endParaRPr lang="en-GB" noProof="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pPr rtl="0"/>
              <a:endParaRPr lang="en-GB" noProof="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pPr rtl="0"/>
              <a:endParaRPr lang="en-GB" noProof="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pPr rtl="0"/>
              <a:endParaRPr lang="en-GB" noProof="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pPr rtl="0"/>
              <a:endParaRPr lang="en-GB" noProof="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pPr rtl="0"/>
              <a:endParaRPr lang="en-GB" noProof="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pPr rtl="0"/>
              <a:endParaRPr lang="en-GB" noProof="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pPr rtl="0"/>
              <a:endParaRPr lang="en-GB" noProof="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pPr rtl="0"/>
              <a:endParaRPr lang="en-GB" noProof="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pPr rtl="0"/>
              <a:endParaRPr lang="en-GB" noProof="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pPr rtl="0"/>
              <a:endParaRPr lang="en-GB" noProof="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pPr rtl="0"/>
              <a:endParaRPr lang="en-GB" noProof="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pPr rtl="0"/>
              <a:endParaRPr lang="en-GB" noProof="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pPr rtl="0"/>
              <a:endParaRPr lang="en-GB" noProof="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pPr rtl="0"/>
              <a:endParaRPr lang="en-GB" noProof="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pPr rtl="0"/>
              <a:endParaRPr lang="en-GB" noProof="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pPr rtl="0"/>
              <a:endParaRPr lang="en-GB" noProof="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pPr rtl="0"/>
              <a:endParaRPr lang="en-GB" noProof="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pPr rtl="0"/>
              <a:endParaRPr lang="en-GB" noProof="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pPr rtl="0"/>
              <a:endParaRPr lang="en-GB" noProof="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pPr rtl="0"/>
              <a:endParaRPr lang="en-GB" noProof="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pPr rtl="0"/>
              <a:endParaRPr lang="en-GB" noProof="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pPr rtl="0"/>
              <a:endParaRPr lang="en-GB" noProof="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pPr rtl="0"/>
              <a:endParaRPr lang="en-GB" noProof="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pPr rtl="0"/>
              <a:endParaRPr lang="en-GB" noProof="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pPr rtl="0"/>
              <a:endParaRPr lang="en-GB" noProof="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pPr rtl="0"/>
              <a:endParaRPr lang="en-GB" noProof="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pPr rtl="0"/>
              <a:endParaRPr lang="en-GB" noProof="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pPr rtl="0"/>
              <a:endParaRPr lang="en-GB" noProof="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pPr rtl="0"/>
              <a:endParaRPr lang="en-GB" noProof="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pPr rtl="0"/>
              <a:endParaRPr lang="en-GB" noProof="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pPr rtl="0"/>
              <a:endParaRPr lang="en-GB" noProof="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pPr rtl="0"/>
              <a:endParaRPr lang="en-GB" noProof="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pPr rtl="0"/>
              <a:endParaRPr lang="en-GB" noProof="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pPr rtl="0"/>
              <a:endParaRPr lang="en-GB" noProof="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pPr rtl="0"/>
              <a:endParaRPr lang="en-GB" noProof="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pPr rtl="0"/>
              <a:endParaRPr lang="en-GB" noProof="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pPr rtl="0"/>
              <a:endParaRPr lang="en-GB" noProof="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pPr rtl="0"/>
              <a:endParaRPr lang="en-GB" noProof="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pPr rtl="0"/>
              <a:endParaRPr lang="en-GB" noProof="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pPr rtl="0"/>
              <a:endParaRPr lang="en-GB" noProof="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pPr rtl="0"/>
              <a:endParaRPr lang="en-GB" noProof="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pPr rtl="0"/>
              <a:endParaRPr lang="en-GB" noProof="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pPr rtl="0"/>
              <a:endParaRPr lang="en-GB" noProof="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pPr rtl="0"/>
              <a:endParaRPr lang="en-GB" noProof="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pPr rtl="0"/>
              <a:endParaRPr lang="en-GB" noProof="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pPr rtl="0"/>
              <a:endParaRPr lang="en-GB" noProof="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pPr rtl="0"/>
              <a:endParaRPr lang="en-GB" noProof="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pPr rtl="0"/>
              <a:endParaRPr lang="en-GB" noProof="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pPr rtl="0"/>
              <a:endParaRPr lang="en-GB" noProof="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pPr rtl="0"/>
              <a:endParaRPr lang="en-GB" noProof="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pPr rtl="0"/>
              <a:endParaRPr lang="en-GB" noProof="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pPr rtl="0"/>
              <a:endParaRPr lang="en-GB" noProof="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pPr rtl="0"/>
              <a:endParaRPr lang="en-GB" noProof="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pPr rtl="0"/>
              <a:endParaRPr lang="en-GB" noProof="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pPr rtl="0"/>
              <a:endParaRPr lang="en-GB" noProof="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pPr rtl="0"/>
              <a:endParaRPr lang="en-GB" noProof="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pPr rtl="0"/>
              <a:endParaRPr lang="en-GB" noProof="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pPr rtl="0"/>
              <a:endParaRPr lang="en-GB" noProof="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pPr rtl="0"/>
              <a:endParaRPr lang="en-GB" noProof="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pPr rtl="0"/>
              <a:endParaRPr lang="en-GB" noProof="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pPr rtl="0"/>
              <a:endParaRPr lang="en-GB" noProof="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pPr rtl="0"/>
              <a:endParaRPr lang="en-GB" noProof="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pPr rtl="0"/>
              <a:endParaRPr lang="en-GB" noProof="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pPr rtl="0"/>
              <a:endParaRPr lang="en-GB" noProof="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pPr rtl="0"/>
              <a:endParaRPr lang="en-GB" noProof="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pPr rtl="0"/>
              <a:endParaRPr lang="en-GB" noProof="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pPr rtl="0"/>
              <a:endParaRPr lang="en-GB" noProof="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pPr rtl="0"/>
              <a:endParaRPr lang="en-GB" noProof="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pPr rtl="0"/>
              <a:endParaRPr lang="en-GB" noProof="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pPr rtl="0"/>
              <a:endParaRPr lang="en-GB" noProof="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pPr rtl="0"/>
              <a:endParaRPr lang="en-GB" noProof="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pPr rtl="0"/>
              <a:endParaRPr lang="en-GB" noProof="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pPr rtl="0"/>
              <a:endParaRPr lang="en-GB" noProof="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pPr rtl="0"/>
              <a:endParaRPr lang="en-GB" noProof="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pPr rtl="0"/>
              <a:endParaRPr lang="en-GB" noProof="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pPr rtl="0"/>
              <a:endParaRPr lang="en-GB" noProof="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pPr rtl="0"/>
              <a:endParaRPr lang="en-GB" noProof="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pPr rtl="0"/>
              <a:endParaRPr lang="en-GB" noProof="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pPr rtl="0"/>
              <a:endParaRPr lang="en-GB" noProof="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pPr rtl="0"/>
              <a:endParaRPr lang="en-GB" noProof="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pPr rtl="0"/>
              <a:endParaRPr lang="en-GB" noProof="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pPr rtl="0"/>
              <a:endParaRPr lang="en-GB" noProof="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pPr rtl="0"/>
              <a:endParaRPr lang="en-GB" noProof="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pPr rtl="0"/>
              <a:endParaRPr lang="en-GB" noProof="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pPr rtl="0"/>
              <a:endParaRPr lang="en-GB" noProof="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pPr rtl="0"/>
              <a:endParaRPr lang="en-GB" noProof="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pPr rtl="0"/>
              <a:endParaRPr lang="en-GB" noProof="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pPr rtl="0"/>
              <a:endParaRPr lang="en-GB" noProof="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pPr rtl="0"/>
              <a:endParaRPr lang="en-GB" noProof="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pPr rtl="0"/>
              <a:endParaRPr lang="en-GB" noProof="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pPr rtl="0"/>
              <a:endParaRPr lang="en-GB" noProof="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pPr rtl="0"/>
              <a:endParaRPr lang="en-GB" noProof="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pPr rtl="0"/>
              <a:endParaRPr lang="en-GB" noProof="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pPr rtl="0"/>
              <a:endParaRPr lang="en-GB" noProof="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pPr rtl="0"/>
              <a:endParaRPr lang="en-GB" noProof="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pPr rtl="0"/>
              <a:endParaRPr lang="en-GB" noProof="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pPr rtl="0"/>
              <a:endParaRPr lang="en-GB" noProof="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pPr rtl="0"/>
              <a:endParaRPr lang="en-GB" noProof="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pPr rtl="0"/>
              <a:endParaRPr lang="en-GB" noProof="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pPr rtl="0"/>
              <a:endParaRPr lang="en-GB" noProof="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pPr rtl="0"/>
              <a:endParaRPr lang="en-GB" noProof="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pPr rtl="0"/>
              <a:endParaRPr lang="en-GB" noProof="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pPr rtl="0"/>
              <a:endParaRPr lang="en-GB" noProof="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pPr rtl="0"/>
              <a:endParaRPr lang="en-GB" noProof="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pPr rtl="0"/>
              <a:endParaRPr lang="en-GB" noProof="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pPr rtl="0"/>
              <a:endParaRPr lang="en-GB" noProof="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pPr rtl="0"/>
              <a:endParaRPr lang="en-GB" noProof="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pPr rtl="0"/>
              <a:endParaRPr lang="en-GB" noProof="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pPr rtl="0"/>
              <a:endParaRPr lang="en-GB" noProof="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pPr rtl="0"/>
              <a:endParaRPr lang="en-GB" noProof="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pPr rtl="0"/>
              <a:endParaRPr lang="en-GB" noProof="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pPr rtl="0"/>
              <a:endParaRPr lang="en-GB" noProof="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pPr rtl="0"/>
              <a:endParaRPr lang="en-GB" noProof="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pPr rtl="0"/>
              <a:endParaRPr lang="en-GB" noProof="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pPr rtl="0"/>
              <a:endParaRPr lang="en-GB" noProof="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pPr rtl="0"/>
              <a:endParaRPr lang="en-GB" noProof="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pPr rtl="0"/>
              <a:endParaRPr lang="en-GB" noProof="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pPr rtl="0"/>
              <a:endParaRPr lang="en-GB" noProof="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pPr rtl="0"/>
              <a:endParaRPr lang="en-GB" noProof="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pPr rtl="0"/>
              <a:endParaRPr lang="en-GB" noProof="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pPr rtl="0"/>
              <a:endParaRPr lang="en-GB" noProof="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pPr rtl="0"/>
              <a:endParaRPr lang="en-GB" noProof="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pPr rtl="0"/>
              <a:endParaRPr lang="en-GB" noProof="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pPr rtl="0"/>
              <a:endParaRPr lang="en-GB" noProof="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pPr rtl="0"/>
              <a:endParaRPr lang="en-GB" noProof="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pPr rtl="0"/>
              <a:endParaRPr lang="en-GB" noProof="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pPr rtl="0"/>
              <a:endParaRPr lang="en-GB" noProof="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pPr rtl="0"/>
              <a:endParaRPr lang="en-GB" noProof="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pPr rtl="0"/>
              <a:endParaRPr lang="en-GB" noProof="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pPr rtl="0"/>
              <a:endParaRPr lang="en-GB" noProof="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pPr rtl="0"/>
              <a:endParaRPr lang="en-GB" noProof="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pPr rtl="0"/>
              <a:endParaRPr lang="en-GB" noProof="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pPr rtl="0"/>
              <a:endParaRPr lang="en-GB" noProof="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pPr rtl="0"/>
              <a:endParaRPr lang="en-GB" noProof="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pPr rtl="0"/>
              <a:endParaRPr lang="en-GB" noProof="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pPr rtl="0"/>
              <a:endParaRPr lang="en-GB" noProof="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pPr rtl="0"/>
              <a:endParaRPr lang="en-GB" noProof="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pPr rtl="0"/>
              <a:endParaRPr lang="en-GB" noProof="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pPr rtl="0"/>
              <a:endParaRPr lang="en-GB" noProof="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pPr rtl="0"/>
              <a:endParaRPr lang="en-GB" noProof="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pPr rtl="0"/>
              <a:endParaRPr lang="en-GB" noProof="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pPr rtl="0"/>
              <a:endParaRPr lang="en-GB" noProof="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pPr rtl="0"/>
              <a:endParaRPr lang="en-GB" noProof="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pPr rtl="0"/>
              <a:endParaRPr lang="en-GB" noProof="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pPr rtl="0"/>
              <a:endParaRPr lang="en-GB" noProof="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pPr rtl="0"/>
              <a:endParaRPr lang="en-GB" noProof="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pPr rtl="0"/>
              <a:endParaRPr lang="en-GB" noProof="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pPr rtl="0"/>
              <a:endParaRPr lang="en-GB" noProof="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pPr rtl="0"/>
              <a:endParaRPr lang="en-GB" noProof="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pPr rtl="0"/>
              <a:endParaRPr lang="en-GB" noProof="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pPr rtl="0"/>
              <a:endParaRPr lang="en-GB" noProof="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pPr rtl="0"/>
              <a:endParaRPr lang="en-GB" noProof="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pPr rtl="0"/>
              <a:endParaRPr lang="en-GB" noProof="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pPr rtl="0"/>
              <a:endParaRPr lang="en-GB" noProof="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pPr rtl="0"/>
              <a:endParaRPr lang="en-GB" noProof="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pPr rtl="0"/>
              <a:endParaRPr lang="en-GB" noProof="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pPr rtl="0"/>
              <a:endParaRPr lang="en-GB" noProof="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pPr rtl="0"/>
              <a:endParaRPr lang="en-GB" noProof="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pPr rtl="0"/>
              <a:endParaRPr lang="en-GB" noProof="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pPr rtl="0"/>
              <a:endParaRPr lang="en-GB" noProof="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pPr rtl="0"/>
              <a:endParaRPr lang="en-GB" noProof="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pPr rtl="0"/>
              <a:endParaRPr lang="en-GB" noProof="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pPr rtl="0"/>
              <a:endParaRPr lang="en-GB" noProof="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pPr rtl="0"/>
              <a:endParaRPr lang="en-GB" noProof="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pPr rtl="0"/>
              <a:endParaRPr lang="en-GB" noProof="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pPr rtl="0"/>
              <a:endParaRPr lang="en-GB" noProof="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pPr rtl="0"/>
              <a:endParaRPr lang="en-GB" noProof="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pPr rtl="0"/>
              <a:endParaRPr lang="en-GB" noProof="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pPr rtl="0"/>
              <a:endParaRPr lang="en-GB" noProof="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pPr rtl="0"/>
              <a:endParaRPr lang="en-GB" noProof="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pPr rtl="0"/>
              <a:endParaRPr lang="en-GB" noProof="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pPr rtl="0"/>
              <a:endParaRPr lang="en-GB" noProof="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pPr rtl="0"/>
              <a:endParaRPr lang="en-GB" noProof="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pPr rtl="0"/>
              <a:endParaRPr lang="en-GB" noProof="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pPr rtl="0"/>
              <a:endParaRPr lang="en-GB" noProof="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pPr rtl="0"/>
              <a:endParaRPr lang="en-GB" noProof="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pPr rtl="0"/>
              <a:endParaRPr lang="en-GB" noProof="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pPr rtl="0"/>
              <a:endParaRPr lang="en-GB" noProof="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pPr rtl="0"/>
              <a:endParaRPr lang="en-GB" noProof="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pPr rtl="0"/>
              <a:endParaRPr lang="en-GB" noProof="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pPr rtl="0"/>
              <a:endParaRPr lang="en-GB" noProof="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pPr rtl="0"/>
              <a:endParaRPr lang="en-GB" noProof="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pPr rtl="0"/>
              <a:endParaRPr lang="en-GB" noProof="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pPr rtl="0"/>
              <a:endParaRPr lang="en-GB" noProof="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pPr rtl="0"/>
              <a:endParaRPr lang="en-GB" noProof="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pPr rtl="0"/>
              <a:endParaRPr lang="en-GB" noProof="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pPr rtl="0"/>
              <a:endParaRPr lang="en-GB" noProof="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pPr rtl="0"/>
              <a:endParaRPr lang="en-GB" noProof="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pPr rtl="0"/>
              <a:endParaRPr lang="en-GB" noProof="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pPr rtl="0"/>
              <a:endParaRPr lang="en-GB" noProof="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pPr rtl="0"/>
              <a:endParaRPr lang="en-GB" noProof="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pPr rtl="0"/>
              <a:endParaRPr lang="en-GB" noProof="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pPr rtl="0"/>
              <a:endParaRPr lang="en-GB" noProof="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pPr rtl="0"/>
              <a:endParaRPr lang="en-GB" noProof="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pPr rtl="0"/>
              <a:endParaRPr lang="en-GB" noProof="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pPr rtl="0"/>
              <a:endParaRPr lang="en-GB" noProof="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pPr rtl="0"/>
              <a:endParaRPr lang="en-GB" noProof="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pPr rtl="0"/>
              <a:endParaRPr lang="en-GB" noProof="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pPr rtl="0"/>
              <a:endParaRPr lang="en-GB" noProof="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pPr rtl="0"/>
              <a:endParaRPr lang="en-GB" noProof="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pPr rtl="0"/>
              <a:endParaRPr lang="en-GB" noProof="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pPr rtl="0"/>
              <a:endParaRPr lang="en-GB" noProof="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pPr rtl="0"/>
              <a:endParaRPr lang="en-GB" noProof="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pPr rtl="0"/>
              <a:endParaRPr lang="en-GB" noProof="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pPr rtl="0"/>
              <a:endParaRPr lang="en-GB" noProof="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pPr rtl="0"/>
              <a:endParaRPr lang="en-GB" noProof="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pPr rtl="0"/>
              <a:endParaRPr lang="en-GB" noProof="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pPr rtl="0"/>
              <a:endParaRPr lang="en-GB" noProof="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pPr rtl="0"/>
              <a:endParaRPr lang="en-GB" noProof="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pPr rtl="0"/>
              <a:endParaRPr lang="en-GB" noProof="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pPr rtl="0"/>
              <a:endParaRPr lang="en-GB" noProof="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pPr rtl="0"/>
              <a:endParaRPr lang="en-GB" noProof="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pPr rtl="0"/>
              <a:endParaRPr lang="en-GB" noProof="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pPr rtl="0"/>
              <a:endParaRPr lang="en-GB" noProof="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pPr rtl="0"/>
              <a:endParaRPr lang="en-GB" noProof="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pPr rtl="0"/>
              <a:endParaRPr lang="en-GB" noProof="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pPr rtl="0"/>
              <a:endParaRPr lang="en-GB" noProof="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pPr rtl="0"/>
              <a:endParaRPr lang="en-GB" noProof="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pPr rtl="0"/>
              <a:endParaRPr lang="en-GB" noProof="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pPr rtl="0"/>
              <a:endParaRPr lang="en-GB" noProof="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pPr rtl="0"/>
              <a:endParaRPr lang="en-GB" noProof="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pPr rtl="0"/>
              <a:endParaRPr lang="en-GB" noProof="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pPr rtl="0"/>
              <a:endParaRPr lang="en-GB" noProof="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pPr rtl="0"/>
              <a:endParaRPr lang="en-GB" noProof="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pPr rtl="0"/>
              <a:endParaRPr lang="en-GB" noProof="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pPr rtl="0"/>
              <a:endParaRPr lang="en-GB" noProof="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pPr rtl="0"/>
              <a:endParaRPr lang="en-GB" noProof="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pPr rtl="0"/>
              <a:endParaRPr lang="en-GB" noProof="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pPr rtl="0"/>
              <a:endParaRPr lang="en-GB" noProof="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pPr rtl="0"/>
              <a:endParaRPr lang="en-GB" noProof="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pPr rtl="0"/>
              <a:endParaRPr lang="en-GB" noProof="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pPr rtl="0"/>
              <a:endParaRPr lang="en-GB" noProof="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pPr rtl="0"/>
              <a:endParaRPr lang="en-GB" noProof="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pPr rtl="0"/>
              <a:endParaRPr lang="en-GB" noProof="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pPr rtl="0"/>
              <a:endParaRPr lang="en-GB" noProof="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pPr rtl="0"/>
              <a:endParaRPr lang="en-GB" noProof="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pPr rtl="0"/>
              <a:endParaRPr lang="en-GB" noProof="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pPr rtl="0"/>
              <a:endParaRPr lang="en-GB" noProof="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pPr rtl="0"/>
              <a:endParaRPr lang="en-GB" noProof="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pPr rtl="0"/>
              <a:endParaRPr lang="en-GB" noProof="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pPr rtl="0"/>
              <a:endParaRPr lang="en-GB" noProof="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pPr rtl="0"/>
              <a:endParaRPr lang="en-GB" noProof="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pPr rtl="0"/>
              <a:endParaRPr lang="en-GB" noProof="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pPr rtl="0"/>
              <a:endParaRPr lang="en-GB" noProof="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pPr rtl="0"/>
              <a:endParaRPr lang="en-GB" noProof="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pPr rtl="0"/>
              <a:endParaRPr lang="en-GB" noProof="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pPr rtl="0"/>
              <a:endParaRPr lang="en-GB" noProof="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pPr rtl="0"/>
              <a:endParaRPr lang="en-GB" noProof="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pPr rtl="0"/>
              <a:endParaRPr lang="en-GB" noProof="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pPr rtl="0"/>
              <a:endParaRPr lang="en-GB" noProof="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pPr rtl="0"/>
              <a:endParaRPr lang="en-GB" noProof="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pPr rtl="0"/>
              <a:endParaRPr lang="en-GB" noProof="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pPr rtl="0"/>
              <a:endParaRPr lang="en-GB" noProof="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pPr rtl="0"/>
              <a:endParaRPr lang="en-GB" noProof="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pPr rtl="0"/>
              <a:endParaRPr lang="en-GB" noProof="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pPr rtl="0"/>
              <a:endParaRPr lang="en-GB" noProof="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pPr rtl="0"/>
              <a:endParaRPr lang="en-GB" noProof="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pPr rtl="0"/>
              <a:endParaRPr lang="en-GB" noProof="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pPr rtl="0"/>
              <a:endParaRPr lang="en-GB" noProof="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pPr rtl="0"/>
              <a:endParaRPr lang="en-GB" noProof="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pPr rtl="0"/>
              <a:endParaRPr lang="en-GB" noProof="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pPr rtl="0"/>
              <a:endParaRPr lang="en-GB" noProof="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pPr rtl="0"/>
              <a:endParaRPr lang="en-GB" noProof="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pPr rtl="0"/>
              <a:endParaRPr lang="en-GB" noProof="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pPr rtl="0"/>
              <a:endParaRPr lang="en-GB" noProof="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pPr rtl="0"/>
              <a:endParaRPr lang="en-GB" noProof="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pPr rtl="0"/>
              <a:endParaRPr lang="en-GB" noProof="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pPr rtl="0"/>
              <a:endParaRPr lang="en-GB" noProof="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pPr rtl="0"/>
              <a:endParaRPr lang="en-GB" noProof="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pPr rtl="0"/>
              <a:endParaRPr lang="en-GB" noProof="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pPr rtl="0"/>
              <a:endParaRPr lang="en-GB" noProof="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pPr rtl="0"/>
              <a:endParaRPr lang="en-GB" noProof="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pPr rtl="0"/>
              <a:endParaRPr lang="en-GB" noProof="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pPr rtl="0"/>
              <a:endParaRPr lang="en-GB" noProof="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pPr rtl="0"/>
              <a:endParaRPr lang="en-GB" noProof="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pPr rtl="0"/>
              <a:endParaRPr lang="en-GB" noProof="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pPr rtl="0"/>
              <a:endParaRPr lang="en-GB" noProof="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pPr rtl="0"/>
              <a:endParaRPr lang="en-GB" noProof="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pPr rtl="0"/>
              <a:endParaRPr lang="en-GB" noProof="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pPr rtl="0"/>
              <a:endParaRPr lang="en-GB" noProof="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pPr rtl="0"/>
              <a:endParaRPr lang="en-GB" noProof="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pPr rtl="0"/>
              <a:endParaRPr lang="en-GB" noProof="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pPr rtl="0"/>
              <a:endParaRPr lang="en-GB" noProof="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pPr rtl="0"/>
              <a:endParaRPr lang="en-GB" noProof="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pPr rtl="0"/>
              <a:endParaRPr lang="en-GB" noProof="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pPr rtl="0"/>
              <a:endParaRPr lang="en-GB" noProof="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pPr rtl="0"/>
              <a:endParaRPr lang="en-GB" noProof="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pPr rtl="0"/>
              <a:endParaRPr lang="en-GB" noProof="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pPr rtl="0"/>
              <a:endParaRPr lang="en-GB" noProof="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pPr rtl="0"/>
              <a:endParaRPr lang="en-GB" noProof="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pPr rtl="0"/>
              <a:endParaRPr lang="en-GB" noProof="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pPr rtl="0"/>
              <a:endParaRPr lang="en-GB" noProof="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pPr rtl="0"/>
              <a:endParaRPr lang="en-GB" noProof="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pPr rtl="0"/>
              <a:endParaRPr lang="en-GB" noProof="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pPr rtl="0"/>
              <a:endParaRPr lang="en-GB" noProof="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pPr rtl="0"/>
              <a:endParaRPr lang="en-GB" noProof="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pPr rtl="0"/>
              <a:endParaRPr lang="en-GB" noProof="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pPr rtl="0"/>
              <a:endParaRPr lang="en-GB" noProof="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pPr rtl="0"/>
              <a:endParaRPr lang="en-GB" noProof="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pPr rtl="0"/>
              <a:endParaRPr lang="en-GB" noProof="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pPr rtl="0"/>
              <a:endParaRPr lang="en-GB" noProof="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pPr rtl="0"/>
              <a:endParaRPr lang="en-GB" noProof="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pPr rtl="0"/>
              <a:endParaRPr lang="en-GB" noProof="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pPr rtl="0"/>
              <a:endParaRPr lang="en-GB" noProof="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pPr rtl="0"/>
              <a:endParaRPr lang="en-GB" noProof="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pPr rtl="0"/>
              <a:endParaRPr lang="en-GB" noProof="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pPr rtl="0"/>
              <a:endParaRPr lang="en-GB" noProof="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pPr rtl="0"/>
              <a:endParaRPr lang="en-GB" noProof="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pPr rtl="0"/>
              <a:endParaRPr lang="en-GB" noProof="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pPr rtl="0"/>
              <a:endParaRPr lang="en-GB" noProof="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pPr rtl="0"/>
              <a:endParaRPr lang="en-GB" noProof="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pPr rtl="0"/>
              <a:endParaRPr lang="en-GB" noProof="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pPr rtl="0"/>
              <a:endParaRPr lang="en-GB" noProof="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pPr rtl="0"/>
              <a:endParaRPr lang="en-GB" noProof="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pPr rtl="0"/>
              <a:endParaRPr lang="en-GB" noProof="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pPr rtl="0"/>
              <a:endParaRPr lang="en-GB" noProof="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pPr rtl="0"/>
              <a:endParaRPr lang="en-GB" noProof="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pPr rtl="0"/>
              <a:endParaRPr lang="en-GB" noProof="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pPr rtl="0"/>
              <a:endParaRPr lang="en-GB" noProof="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pPr rtl="0"/>
              <a:endParaRPr lang="en-GB" noProof="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pPr rtl="0"/>
              <a:endParaRPr lang="en-GB" noProof="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pPr rtl="0"/>
              <a:endParaRPr lang="en-GB" noProof="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pPr rtl="0"/>
              <a:endParaRPr lang="en-GB" noProof="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pPr rtl="0"/>
              <a:endParaRPr lang="en-GB" noProof="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pPr rtl="0"/>
              <a:endParaRPr lang="en-GB" noProof="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pPr rtl="0"/>
              <a:endParaRPr lang="en-GB" noProof="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pPr rtl="0"/>
              <a:endParaRPr lang="en-GB" noProof="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pPr rtl="0"/>
              <a:endParaRPr lang="en-GB" noProof="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pPr rtl="0"/>
              <a:endParaRPr lang="en-GB" noProof="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pPr rtl="0"/>
              <a:endParaRPr lang="en-GB" noProof="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pPr rtl="0"/>
              <a:endParaRPr lang="en-GB" noProof="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pPr rtl="0"/>
              <a:endParaRPr lang="en-GB" noProof="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pPr rtl="0"/>
              <a:endParaRPr lang="en-GB" noProof="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pPr rtl="0"/>
              <a:endParaRPr lang="en-GB" noProof="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pPr rtl="0"/>
              <a:endParaRPr lang="en-GB" noProof="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pPr rtl="0"/>
              <a:endParaRPr lang="en-GB" noProof="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pPr rtl="0"/>
              <a:endParaRPr lang="en-GB" noProof="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pPr rtl="0"/>
              <a:endParaRPr lang="en-GB" noProof="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pPr rtl="0"/>
              <a:endParaRPr lang="en-GB" noProof="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pPr rtl="0"/>
              <a:endParaRPr lang="en-GB" noProof="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pPr rtl="0"/>
              <a:endParaRPr lang="en-GB" noProof="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pPr rtl="0"/>
              <a:endParaRPr lang="en-GB" noProof="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pPr rtl="0"/>
              <a:endParaRPr lang="en-GB" noProof="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pPr rtl="0"/>
              <a:endParaRPr lang="en-GB" noProof="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pPr rtl="0"/>
              <a:endParaRPr lang="en-GB" noProof="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pPr rtl="0"/>
              <a:endParaRPr lang="en-GB" noProof="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pPr rtl="0"/>
              <a:endParaRPr lang="en-GB" noProof="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pPr rtl="0"/>
              <a:endParaRPr lang="en-GB" noProof="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pPr rtl="0"/>
              <a:endParaRPr lang="en-GB" noProof="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pPr rtl="0"/>
              <a:endParaRPr lang="en-GB" noProof="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pPr rtl="0"/>
              <a:endParaRPr lang="en-GB" noProof="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pPr rtl="0"/>
              <a:endParaRPr lang="en-GB" noProof="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pPr rtl="0"/>
              <a:endParaRPr lang="en-GB" noProof="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pPr rtl="0"/>
              <a:endParaRPr lang="en-GB" noProof="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pPr rtl="0"/>
              <a:endParaRPr lang="en-GB" noProof="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pPr rtl="0"/>
              <a:endParaRPr lang="en-GB" noProof="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pPr rtl="0"/>
              <a:endParaRPr lang="en-GB" noProof="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pPr rtl="0"/>
              <a:endParaRPr lang="en-GB" noProof="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pPr rtl="0"/>
              <a:endParaRPr lang="en-GB" noProof="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pPr rtl="0"/>
              <a:endParaRPr lang="en-GB" noProof="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pPr rtl="0"/>
              <a:endParaRPr lang="en-GB" noProof="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pPr rtl="0"/>
              <a:endParaRPr lang="en-GB" noProof="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pPr rtl="0"/>
              <a:endParaRPr lang="en-GB" noProof="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pPr rtl="0"/>
              <a:endParaRPr lang="en-GB" noProof="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pPr rtl="0"/>
              <a:endParaRPr lang="en-GB" noProof="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pPr rtl="0"/>
              <a:endParaRPr lang="en-GB" noProof="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pPr rtl="0"/>
              <a:endParaRPr lang="en-GB" noProof="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pPr rtl="0"/>
              <a:endParaRPr lang="en-GB" noProof="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pPr rtl="0"/>
              <a:endParaRPr lang="en-GB" noProof="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pPr rtl="0"/>
              <a:endParaRPr lang="en-GB" noProof="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pPr rtl="0"/>
              <a:endParaRPr lang="en-GB" noProof="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pPr rtl="0"/>
              <a:endParaRPr lang="en-GB" noProof="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pPr rtl="0"/>
              <a:endParaRPr lang="en-GB" noProof="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pPr rtl="0"/>
              <a:endParaRPr lang="en-GB" noProof="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pPr rtl="0"/>
              <a:endParaRPr lang="en-GB" noProof="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pPr rtl="0"/>
              <a:endParaRPr lang="en-GB" noProof="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pPr rtl="0"/>
              <a:endParaRPr lang="en-GB" noProof="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pPr rtl="0"/>
              <a:endParaRPr lang="en-GB" noProof="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pPr rtl="0"/>
              <a:endParaRPr lang="en-GB" noProof="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pPr rtl="0"/>
              <a:endParaRPr lang="en-GB" noProof="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pPr rtl="0"/>
              <a:endParaRPr lang="en-GB" noProof="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pPr rtl="0"/>
              <a:endParaRPr lang="en-GB" noProof="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pPr rtl="0"/>
              <a:endParaRPr lang="en-GB" noProof="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pPr rtl="0"/>
              <a:endParaRPr lang="en-GB" noProof="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pPr rtl="0"/>
              <a:endParaRPr lang="en-GB" noProof="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pPr rtl="0"/>
              <a:endParaRPr lang="en-GB" noProof="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pPr rtl="0"/>
              <a:endParaRPr lang="en-GB" noProof="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pPr rtl="0"/>
              <a:endParaRPr lang="en-GB" noProof="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pPr rtl="0"/>
              <a:endParaRPr lang="en-GB" noProof="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pPr rtl="0"/>
              <a:endParaRPr lang="en-GB" noProof="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pPr rtl="0"/>
              <a:endParaRPr lang="en-GB" noProof="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pPr rtl="0"/>
              <a:endParaRPr lang="en-GB" noProof="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pPr rtl="0"/>
              <a:endParaRPr lang="en-GB" noProof="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pPr rtl="0"/>
              <a:endParaRPr lang="en-GB" noProof="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pPr rtl="0"/>
              <a:endParaRPr lang="en-GB" noProof="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pPr rtl="0"/>
              <a:endParaRPr lang="en-GB" noProof="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pPr rtl="0"/>
              <a:endParaRPr lang="en-GB" noProof="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pPr rtl="0"/>
              <a:endParaRPr lang="en-GB" noProof="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pPr rtl="0"/>
              <a:endParaRPr lang="en-GB" noProof="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pPr rtl="0"/>
              <a:endParaRPr lang="en-GB" noProof="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pPr rtl="0"/>
              <a:endParaRPr lang="en-GB" noProof="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pPr rtl="0"/>
              <a:endParaRPr lang="en-GB" noProof="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pPr rtl="0"/>
              <a:endParaRPr lang="en-GB" noProof="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pPr rtl="0"/>
              <a:endParaRPr lang="en-GB" noProof="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pPr rtl="0"/>
              <a:endParaRPr lang="en-GB" noProof="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pPr rtl="0"/>
              <a:endParaRPr lang="en-GB" noProof="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pPr rtl="0"/>
              <a:endParaRPr lang="en-GB" noProof="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pPr rtl="0"/>
              <a:endParaRPr lang="en-GB" noProof="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pPr rtl="0"/>
              <a:endParaRPr lang="en-GB" noProof="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pPr rtl="0"/>
              <a:endParaRPr lang="en-GB" noProof="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pPr rtl="0"/>
              <a:endParaRPr lang="en-GB" noProof="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pPr rtl="0"/>
              <a:endParaRPr lang="en-GB" noProof="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pPr rtl="0"/>
              <a:endParaRPr lang="en-GB" noProof="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pPr rtl="0"/>
              <a:endParaRPr lang="en-GB" noProof="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pPr rtl="0"/>
              <a:endParaRPr lang="en-GB" noProof="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pPr rtl="0"/>
              <a:endParaRPr lang="en-GB" noProof="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pPr rtl="0"/>
              <a:endParaRPr lang="en-GB" noProof="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pPr rtl="0"/>
              <a:endParaRPr lang="en-GB" noProof="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pPr rtl="0"/>
              <a:endParaRPr lang="en-GB" noProof="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pPr rtl="0"/>
              <a:endParaRPr lang="en-GB" noProof="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pPr rtl="0"/>
              <a:endParaRPr lang="en-GB" noProof="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pPr rtl="0"/>
              <a:endParaRPr lang="en-GB" noProof="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pPr rtl="0"/>
              <a:endParaRPr lang="en-GB" noProof="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pPr rtl="0"/>
              <a:endParaRPr lang="en-GB" noProof="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pPr rtl="0"/>
              <a:endParaRPr lang="en-GB" noProof="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pPr rtl="0"/>
              <a:endParaRPr lang="en-GB" noProof="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pPr rtl="0"/>
              <a:endParaRPr lang="en-GB" noProof="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pPr rtl="0"/>
              <a:endParaRPr lang="en-GB" noProof="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pPr rtl="0"/>
              <a:endParaRPr lang="en-GB" noProof="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pPr rtl="0"/>
              <a:endParaRPr lang="en-GB" noProof="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pPr rtl="0"/>
              <a:endParaRPr lang="en-GB" noProof="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pPr rtl="0"/>
              <a:endParaRPr lang="en-GB" noProof="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pPr rtl="0"/>
              <a:endParaRPr lang="en-GB" noProof="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pPr rtl="0"/>
              <a:endParaRPr lang="en-GB" noProof="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pPr rtl="0"/>
              <a:endParaRPr lang="en-GB" noProof="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pPr rtl="0"/>
              <a:endParaRPr lang="en-GB" noProof="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pPr rtl="0"/>
              <a:endParaRPr lang="en-GB" noProof="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pPr rtl="0"/>
              <a:endParaRPr lang="en-GB" noProof="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pPr rtl="0"/>
              <a:endParaRPr lang="en-GB" noProof="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pPr rtl="0"/>
              <a:endParaRPr lang="en-GB" noProof="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pPr rtl="0"/>
              <a:endParaRPr lang="en-GB" noProof="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pPr rtl="0"/>
              <a:endParaRPr lang="en-GB" noProof="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pPr rtl="0"/>
              <a:endParaRPr lang="en-GB" noProof="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pPr rtl="0"/>
              <a:endParaRPr lang="en-GB" noProof="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pPr rtl="0"/>
              <a:endParaRPr lang="en-GB" noProof="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pPr rtl="0"/>
              <a:endParaRPr lang="en-GB" noProof="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pPr rtl="0"/>
              <a:endParaRPr lang="en-GB" noProof="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pPr rtl="0"/>
              <a:endParaRPr lang="en-GB" noProof="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pPr rtl="0"/>
              <a:endParaRPr lang="en-GB" noProof="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pPr rtl="0"/>
              <a:endParaRPr lang="en-GB" noProof="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pPr rtl="0"/>
              <a:endParaRPr lang="en-GB" noProof="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pPr rtl="0"/>
              <a:endParaRPr lang="en-GB" noProof="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pPr rtl="0"/>
              <a:endParaRPr lang="en-GB" noProof="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pPr rtl="0"/>
              <a:endParaRPr lang="en-GB" noProof="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pPr rtl="0"/>
              <a:endParaRPr lang="en-GB" noProof="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pPr rtl="0"/>
              <a:endParaRPr lang="en-GB" noProof="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pPr rtl="0"/>
              <a:endParaRPr lang="en-GB" noProof="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pPr rtl="0"/>
              <a:endParaRPr lang="en-GB" noProof="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pPr rtl="0"/>
              <a:endParaRPr lang="en-GB" noProof="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pPr rtl="0"/>
              <a:endParaRPr lang="en-GB" noProof="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pPr rtl="0"/>
              <a:endParaRPr lang="en-GB" noProof="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pPr rtl="0"/>
              <a:endParaRPr lang="en-GB" noProof="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pPr rtl="0"/>
              <a:endParaRPr lang="en-GB" noProof="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pPr rtl="0"/>
              <a:endParaRPr lang="en-GB" noProof="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pPr rtl="0"/>
              <a:endParaRPr lang="en-GB" noProof="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pPr rtl="0"/>
              <a:endParaRPr lang="en-GB" noProof="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pPr rtl="0"/>
              <a:endParaRPr lang="en-GB" noProof="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pPr rtl="0"/>
              <a:endParaRPr lang="en-GB" noProof="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pPr rtl="0"/>
              <a:endParaRPr lang="en-GB" noProof="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pPr rtl="0"/>
              <a:endParaRPr lang="en-GB" noProof="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pPr rtl="0"/>
              <a:endParaRPr lang="en-GB" noProof="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pPr rtl="0"/>
              <a:endParaRPr lang="en-GB" noProof="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pPr rtl="0"/>
              <a:endParaRPr lang="en-GB" noProof="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pPr rtl="0"/>
              <a:endParaRPr lang="en-GB" noProof="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pPr rtl="0"/>
              <a:endParaRPr lang="en-GB" noProof="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pPr rtl="0"/>
              <a:endParaRPr lang="en-GB" noProof="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pPr rtl="0"/>
              <a:endParaRPr lang="en-GB" noProof="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pPr rtl="0"/>
              <a:endParaRPr lang="en-GB" noProof="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pPr rtl="0"/>
              <a:endParaRPr lang="en-GB" noProof="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pPr rtl="0"/>
              <a:endParaRPr lang="en-GB" noProof="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pPr rtl="0"/>
              <a:endParaRPr lang="en-GB" noProof="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pPr rtl="0"/>
              <a:endParaRPr lang="en-GB" noProof="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pPr rtl="0"/>
              <a:endParaRPr lang="en-GB" noProof="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pPr rtl="0"/>
              <a:endParaRPr lang="en-GB" noProof="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pPr rtl="0"/>
              <a:endParaRPr lang="en-GB" noProof="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pPr rtl="0"/>
              <a:endParaRPr lang="en-GB" noProof="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pPr rtl="0"/>
              <a:endParaRPr lang="en-GB" noProof="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pPr rtl="0"/>
              <a:endParaRPr lang="en-GB" noProof="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pPr rtl="0"/>
              <a:endParaRPr lang="en-GB" noProof="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pPr rtl="0"/>
              <a:endParaRPr lang="en-GB" noProof="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pPr rtl="0"/>
              <a:endParaRPr lang="en-GB" noProof="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pPr rtl="0"/>
              <a:endParaRPr lang="en-GB" noProof="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pPr rtl="0"/>
              <a:endParaRPr lang="en-GB" noProof="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pPr rtl="0"/>
              <a:endParaRPr lang="en-GB" noProof="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pPr rtl="0"/>
              <a:endParaRPr lang="en-GB" noProof="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pPr rtl="0"/>
              <a:endParaRPr lang="en-GB" noProof="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pPr rtl="0"/>
              <a:endParaRPr lang="en-GB" noProof="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pPr rtl="0"/>
              <a:endParaRPr lang="en-GB" noProof="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pPr rtl="0"/>
              <a:endParaRPr lang="en-GB" noProof="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pPr rtl="0"/>
              <a:endParaRPr lang="en-GB" noProof="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pPr rtl="0"/>
              <a:endParaRPr lang="en-GB" noProof="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pPr rtl="0"/>
              <a:endParaRPr lang="en-GB" noProof="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pPr rtl="0"/>
              <a:endParaRPr lang="en-GB" noProof="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pPr rtl="0"/>
              <a:endParaRPr lang="en-GB" noProof="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pPr rtl="0"/>
              <a:endParaRPr lang="en-GB" noProof="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pPr rtl="0"/>
              <a:endParaRPr lang="en-GB" noProof="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pPr rtl="0"/>
              <a:endParaRPr lang="en-GB" noProof="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pPr rtl="0"/>
              <a:endParaRPr lang="en-GB" noProof="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pPr rtl="0"/>
              <a:endParaRPr lang="en-GB" noProof="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pPr rtl="0"/>
              <a:endParaRPr lang="en-GB" noProof="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pPr rtl="0"/>
              <a:endParaRPr lang="en-GB" noProof="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pPr rtl="0"/>
              <a:endParaRPr lang="en-GB" noProof="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pPr rtl="0"/>
              <a:endParaRPr lang="en-GB" noProof="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pPr rtl="0"/>
              <a:endParaRPr lang="en-GB" noProof="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pPr rtl="0"/>
              <a:endParaRPr lang="en-GB" noProof="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pPr rtl="0"/>
              <a:endParaRPr lang="en-GB" noProof="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pPr rtl="0"/>
              <a:endParaRPr lang="en-GB" noProof="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pPr rtl="0"/>
              <a:endParaRPr lang="en-GB" noProof="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pPr rtl="0"/>
              <a:endParaRPr lang="en-GB" noProof="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pPr rtl="0"/>
              <a:endParaRPr lang="en-GB" noProof="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pPr rtl="0"/>
              <a:endParaRPr lang="en-GB" noProof="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pPr rtl="0"/>
              <a:endParaRPr lang="en-GB" noProof="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pPr rtl="0"/>
              <a:endParaRPr lang="en-GB" noProof="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pPr rtl="0"/>
              <a:endParaRPr lang="en-GB" noProof="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pPr rtl="0"/>
              <a:endParaRPr lang="en-GB" noProof="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pPr rtl="0"/>
              <a:endParaRPr lang="en-GB" noProof="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pPr rtl="0"/>
              <a:endParaRPr lang="en-GB" noProof="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pPr rtl="0"/>
              <a:endParaRPr lang="en-GB" noProof="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pPr rtl="0"/>
              <a:endParaRPr lang="en-GB" noProof="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pPr rtl="0"/>
              <a:endParaRPr lang="en-GB" noProof="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pPr rtl="0"/>
              <a:endParaRPr lang="en-GB" noProof="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pPr rtl="0"/>
              <a:endParaRPr lang="en-GB" noProof="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pPr rtl="0"/>
              <a:endParaRPr lang="en-GB" noProof="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pPr rtl="0"/>
              <a:endParaRPr lang="en-GB" noProof="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pPr rtl="0"/>
              <a:endParaRPr lang="en-GB" noProof="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pPr rtl="0"/>
              <a:endParaRPr lang="en-GB" noProof="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pPr rtl="0"/>
              <a:endParaRPr lang="en-GB" noProof="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pPr rtl="0"/>
              <a:endParaRPr lang="en-GB" noProof="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pPr rtl="0"/>
              <a:endParaRPr lang="en-GB" noProof="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pPr rtl="0"/>
              <a:endParaRPr lang="en-GB" noProof="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pPr rtl="0"/>
              <a:endParaRPr lang="en-GB" noProof="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pPr rtl="0"/>
              <a:endParaRPr lang="en-GB" noProof="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pPr rtl="0"/>
              <a:endParaRPr lang="en-GB" noProof="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pPr rtl="0"/>
              <a:endParaRPr lang="en-GB" noProof="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pPr rtl="0"/>
              <a:endParaRPr lang="en-GB" noProof="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pPr rtl="0"/>
              <a:endParaRPr lang="en-GB" noProof="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pPr rtl="0"/>
              <a:endParaRPr lang="en-GB" noProof="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pPr rtl="0"/>
              <a:endParaRPr lang="en-GB" noProof="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pPr rtl="0"/>
              <a:endParaRPr lang="en-GB" noProof="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pPr rtl="0"/>
              <a:endParaRPr lang="en-GB" noProof="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pPr rtl="0"/>
              <a:endParaRPr lang="en-GB" noProof="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pPr rtl="0"/>
              <a:endParaRPr lang="en-GB" noProof="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pPr rtl="0"/>
              <a:endParaRPr lang="en-GB" noProof="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pPr rtl="0"/>
              <a:endParaRPr lang="en-GB" noProof="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pPr rtl="0"/>
              <a:endParaRPr lang="en-GB" noProof="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pPr rtl="0"/>
              <a:endParaRPr lang="en-GB" noProof="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pPr rtl="0"/>
              <a:endParaRPr lang="en-GB" noProof="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pPr rtl="0"/>
              <a:endParaRPr lang="en-GB" noProof="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pPr rtl="0"/>
              <a:endParaRPr lang="en-GB" noProof="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pPr rtl="0"/>
              <a:endParaRPr lang="en-GB" noProof="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pPr rtl="0"/>
              <a:endParaRPr lang="en-GB" noProof="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pPr rtl="0"/>
              <a:endParaRPr lang="en-GB" noProof="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pPr rtl="0"/>
              <a:endParaRPr lang="en-GB" noProof="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pPr rtl="0"/>
              <a:endParaRPr lang="en-GB" noProof="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pPr rtl="0"/>
              <a:endParaRPr lang="en-GB" noProof="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pPr rtl="0"/>
              <a:endParaRPr lang="en-GB" noProof="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pPr rtl="0"/>
              <a:endParaRPr lang="en-GB" noProof="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pPr rtl="0"/>
              <a:endParaRPr lang="en-GB" noProof="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pPr rtl="0"/>
              <a:endParaRPr lang="en-GB" noProof="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pPr rtl="0"/>
              <a:endParaRPr lang="en-GB" noProof="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pPr rtl="0"/>
              <a:endParaRPr lang="en-GB" noProof="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pPr rtl="0"/>
              <a:endParaRPr lang="en-GB" noProof="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pPr rtl="0"/>
              <a:endParaRPr lang="en-GB" noProof="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pPr rtl="0"/>
              <a:endParaRPr lang="en-GB" noProof="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pPr rtl="0"/>
              <a:endParaRPr lang="en-GB" noProof="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pPr rtl="0"/>
              <a:endParaRPr lang="en-GB" noProof="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pPr rtl="0"/>
              <a:endParaRPr lang="en-GB" noProof="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pPr rtl="0"/>
              <a:endParaRPr lang="en-GB" noProof="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pPr rtl="0"/>
              <a:endParaRPr lang="en-GB" noProof="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pPr rtl="0"/>
              <a:endParaRPr lang="en-GB" noProof="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pPr rtl="0"/>
              <a:endParaRPr lang="en-GB" noProof="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pPr rtl="0"/>
              <a:endParaRPr lang="en-GB" noProof="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pPr rtl="0"/>
              <a:endParaRPr lang="en-GB" noProof="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pPr rtl="0"/>
              <a:endParaRPr lang="en-GB" noProof="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pPr rtl="0"/>
              <a:endParaRPr lang="en-GB" noProof="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pPr rtl="0"/>
              <a:endParaRPr lang="en-GB" noProof="0"/>
            </a:p>
          </p:txBody>
        </p:sp>
      </p:grpSp>
    </p:spTree>
    <p:extLst>
      <p:ext uri="{BB962C8B-B14F-4D97-AF65-F5344CB8AC3E}">
        <p14:creationId xmlns:p14="http://schemas.microsoft.com/office/powerpoint/2010/main" val="2559593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u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Tree>
    <p:extLst>
      <p:ext uri="{BB962C8B-B14F-4D97-AF65-F5344CB8AC3E}">
        <p14:creationId xmlns:p14="http://schemas.microsoft.com/office/powerpoint/2010/main" val="1711985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5535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17038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3771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66543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4818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96360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45422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42519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1/7/2026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127460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4" Type="http://schemas.openxmlformats.org/officeDocument/2006/relationships/image" Target="../media/image25.tmp"/></Relationships>
</file>

<file path=ppt/slides/_rels/slide1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tmp"/></Relationships>
</file>

<file path=ppt/slides/_rels/slide1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17.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tmp"/><Relationship Id="rId4" Type="http://schemas.openxmlformats.org/officeDocument/2006/relationships/image" Target="../media/image32.tmp"/></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tmp"/><Relationship Id="rId4" Type="http://schemas.openxmlformats.org/officeDocument/2006/relationships/image" Target="../media/image7.tmp"/></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mp"/></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8" Type="http://schemas.openxmlformats.org/officeDocument/2006/relationships/image" Target="../media/image16.tmp"/><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7.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46187E64-7A77-4D13-A5F4-9AEC282BB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 name="!!Arc">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892818" y="1370171"/>
            <a:ext cx="5085580" cy="2387600"/>
          </a:xfrm>
        </p:spPr>
        <p:txBody>
          <a:bodyPr>
            <a:normAutofit/>
          </a:bodyPr>
          <a:lstStyle/>
          <a:p>
            <a:pPr algn="l"/>
            <a:r>
              <a:rPr lang="en-GB" sz="4200" b="1" noProof="0" dirty="0">
                <a:latin typeface="Baskerville Old Face"/>
                <a:ea typeface="+mj-lt"/>
                <a:cs typeface="+mj-lt"/>
              </a:rPr>
              <a:t>Smart Care System to Monitor in Assisted Living Environments</a:t>
            </a:r>
            <a:endParaRPr lang="en-GB" sz="4200" b="1" noProof="0" dirty="0">
              <a:latin typeface="Baskerville Old Face"/>
            </a:endParaRPr>
          </a:p>
        </p:txBody>
      </p:sp>
      <p:sp>
        <p:nvSpPr>
          <p:cNvPr id="3" name="Subtitle 2"/>
          <p:cNvSpPr>
            <a:spLocks noGrp="1"/>
          </p:cNvSpPr>
          <p:nvPr>
            <p:ph type="subTitle" idx="1"/>
          </p:nvPr>
        </p:nvSpPr>
        <p:spPr>
          <a:xfrm>
            <a:off x="892818" y="3849845"/>
            <a:ext cx="5085580" cy="1881751"/>
          </a:xfrm>
        </p:spPr>
        <p:txBody>
          <a:bodyPr vert="horz" lIns="91440" tIns="45720" rIns="91440" bIns="45720" rtlCol="0" anchor="t">
            <a:normAutofit fontScale="92500" lnSpcReduction="20000"/>
          </a:bodyPr>
          <a:lstStyle/>
          <a:p>
            <a:pPr algn="l"/>
            <a:r>
              <a:rPr lang="en-GB" b="1" u="sng" noProof="0" dirty="0">
                <a:latin typeface="Sitka Heading"/>
              </a:rPr>
              <a:t>Team Elder Care</a:t>
            </a:r>
          </a:p>
          <a:p>
            <a:pPr algn="l"/>
            <a:r>
              <a:rPr lang="en-GB" noProof="0" dirty="0">
                <a:latin typeface="Sitka Heading"/>
              </a:rPr>
              <a:t>Matthew Thirkettle</a:t>
            </a:r>
          </a:p>
          <a:p>
            <a:pPr algn="l"/>
            <a:r>
              <a:rPr lang="en-GB" noProof="0" dirty="0">
                <a:latin typeface="Sitka Heading"/>
              </a:rPr>
              <a:t>Matthew Rooney</a:t>
            </a:r>
          </a:p>
          <a:p>
            <a:pPr algn="l"/>
            <a:r>
              <a:rPr lang="en-GB" noProof="0" dirty="0">
                <a:latin typeface="Sitka Heading"/>
              </a:rPr>
              <a:t>Harold Plant</a:t>
            </a:r>
          </a:p>
          <a:p>
            <a:pPr algn="l"/>
            <a:r>
              <a:rPr lang="en-GB" noProof="0" dirty="0">
                <a:latin typeface="Sitka Heading"/>
              </a:rPr>
              <a:t>Arpitha </a:t>
            </a:r>
            <a:r>
              <a:rPr lang="en-GB" noProof="0" dirty="0" err="1">
                <a:latin typeface="Sitka Heading"/>
              </a:rPr>
              <a:t>Banibelu</a:t>
            </a:r>
            <a:r>
              <a:rPr lang="en-GB" noProof="0" dirty="0">
                <a:latin typeface="Sitka Heading"/>
              </a:rPr>
              <a:t> </a:t>
            </a:r>
            <a:r>
              <a:rPr lang="en-GB" noProof="0" dirty="0" err="1">
                <a:latin typeface="Sitka Heading"/>
              </a:rPr>
              <a:t>Subraya</a:t>
            </a:r>
            <a:endParaRPr lang="en-GB" noProof="0" dirty="0">
              <a:latin typeface="Sitka Heading"/>
            </a:endParaRPr>
          </a:p>
        </p:txBody>
      </p:sp>
      <p:sp>
        <p:nvSpPr>
          <p:cNvPr id="8" name="!!Oval">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 name="Picture 3" descr="A group of icons of a house and a computer&#10;&#10;AI-generated content may be incorrect.">
            <a:extLst>
              <a:ext uri="{FF2B5EF4-FFF2-40B4-BE49-F238E27FC236}">
                <a16:creationId xmlns:a16="http://schemas.microsoft.com/office/drawing/2014/main" id="{3BE4F0F7-8781-0F7B-17B6-0C8C6CBD7F9C}"/>
              </a:ext>
            </a:extLst>
          </p:cNvPr>
          <p:cNvPicPr>
            <a:picLocks noChangeAspect="1"/>
          </p:cNvPicPr>
          <p:nvPr/>
        </p:nvPicPr>
        <p:blipFill>
          <a:blip r:embed="rId2"/>
          <a:srcRect l="20138" r="13112"/>
          <a:stretch>
            <a:fillRect/>
          </a:stretch>
        </p:blipFill>
        <p:spPr>
          <a:xfrm>
            <a:off x="6521381" y="773723"/>
            <a:ext cx="5194998" cy="5194998"/>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0" name="!!Rectangle">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806" y="4790720"/>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8087-5A7E-BBFE-024D-1AEDB858F319}"/>
              </a:ext>
            </a:extLst>
          </p:cNvPr>
          <p:cNvSpPr>
            <a:spLocks noGrp="1"/>
          </p:cNvSpPr>
          <p:nvPr>
            <p:ph type="title"/>
          </p:nvPr>
        </p:nvSpPr>
        <p:spPr/>
        <p:txBody>
          <a:bodyPr/>
          <a:lstStyle/>
          <a:p>
            <a:r>
              <a:rPr lang="en-GB" dirty="0"/>
              <a:t>Training Facial Recognition for Whitelist</a:t>
            </a:r>
          </a:p>
        </p:txBody>
      </p:sp>
      <p:pic>
        <p:nvPicPr>
          <p:cNvPr id="5" name="Picture 4" descr="A screenshot of a computer program&#10;&#10;AI-generated content may be incorrect.">
            <a:extLst>
              <a:ext uri="{FF2B5EF4-FFF2-40B4-BE49-F238E27FC236}">
                <a16:creationId xmlns:a16="http://schemas.microsoft.com/office/drawing/2014/main" id="{2ABC105C-4034-77F6-E4F7-DC4E872D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4933356" cy="4804556"/>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4C8DB894-0BE4-B5C6-16C1-4432A7153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604" y="1779356"/>
            <a:ext cx="3467795" cy="4781701"/>
          </a:xfrm>
          <a:prstGeom prst="rect">
            <a:avLst/>
          </a:prstGeom>
        </p:spPr>
      </p:pic>
    </p:spTree>
    <p:extLst>
      <p:ext uri="{BB962C8B-B14F-4D97-AF65-F5344CB8AC3E}">
        <p14:creationId xmlns:p14="http://schemas.microsoft.com/office/powerpoint/2010/main" val="148653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379CE-E714-ADE1-005C-25756F2D234D}"/>
              </a:ext>
            </a:extLst>
          </p:cNvPr>
          <p:cNvSpPr>
            <a:spLocks noGrp="1"/>
          </p:cNvSpPr>
          <p:nvPr>
            <p:ph type="title"/>
          </p:nvPr>
        </p:nvSpPr>
        <p:spPr/>
        <p:txBody>
          <a:bodyPr/>
          <a:lstStyle/>
          <a:p>
            <a:r>
              <a:rPr lang="en-GB" dirty="0"/>
              <a:t>Open CV on Pi </a:t>
            </a:r>
            <a:r>
              <a:rPr lang="en-GB" dirty="0">
                <a:sym typeface="Wingdings" panose="05000000000000000000" pitchFamily="2" charset="2"/>
              </a:rPr>
              <a:t> Sends Data to VM</a:t>
            </a:r>
            <a:endParaRPr lang="en-GB" dirty="0"/>
          </a:p>
        </p:txBody>
      </p:sp>
      <p:pic>
        <p:nvPicPr>
          <p:cNvPr id="7" name="Picture 6" descr="A screenshot of a computer program&#10;&#10;AI-generated content may be incorrect.">
            <a:extLst>
              <a:ext uri="{FF2B5EF4-FFF2-40B4-BE49-F238E27FC236}">
                <a16:creationId xmlns:a16="http://schemas.microsoft.com/office/drawing/2014/main" id="{A94AD875-FB60-CAE4-C9E0-8EC43090B4CD}"/>
              </a:ext>
            </a:extLst>
          </p:cNvPr>
          <p:cNvPicPr>
            <a:picLocks noChangeAspect="1"/>
          </p:cNvPicPr>
          <p:nvPr/>
        </p:nvPicPr>
        <p:blipFill>
          <a:blip r:embed="rId2">
            <a:extLst>
              <a:ext uri="{28A0092B-C50C-407E-A947-70E740481C1C}">
                <a14:useLocalDpi xmlns:a14="http://schemas.microsoft.com/office/drawing/2010/main" val="0"/>
              </a:ext>
            </a:extLst>
          </a:blip>
          <a:srcRect b="55814"/>
          <a:stretch>
            <a:fillRect/>
          </a:stretch>
        </p:blipFill>
        <p:spPr>
          <a:xfrm>
            <a:off x="838200" y="1905454"/>
            <a:ext cx="6406898" cy="3047091"/>
          </a:xfrm>
          <a:prstGeom prst="rect">
            <a:avLst/>
          </a:prstGeom>
        </p:spPr>
      </p:pic>
    </p:spTree>
    <p:extLst>
      <p:ext uri="{BB962C8B-B14F-4D97-AF65-F5344CB8AC3E}">
        <p14:creationId xmlns:p14="http://schemas.microsoft.com/office/powerpoint/2010/main" val="3375101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C6476-FFBD-AB69-E781-E2839538CE1F}"/>
              </a:ext>
            </a:extLst>
          </p:cNvPr>
          <p:cNvSpPr>
            <a:spLocks noGrp="1"/>
          </p:cNvSpPr>
          <p:nvPr>
            <p:ph type="title"/>
          </p:nvPr>
        </p:nvSpPr>
        <p:spPr/>
        <p:txBody>
          <a:bodyPr/>
          <a:lstStyle/>
          <a:p>
            <a:r>
              <a:rPr lang="en-GB" dirty="0"/>
              <a:t>VM Checks Footage (Facial Recognition)</a:t>
            </a:r>
          </a:p>
        </p:txBody>
      </p:sp>
      <p:pic>
        <p:nvPicPr>
          <p:cNvPr id="9" name="Picture 8" descr="A screenshot of a computer program&#10;&#10;AI-generated content may be incorrect.">
            <a:extLst>
              <a:ext uri="{FF2B5EF4-FFF2-40B4-BE49-F238E27FC236}">
                <a16:creationId xmlns:a16="http://schemas.microsoft.com/office/drawing/2014/main" id="{D3644A53-08EF-C198-BB5E-DB97A2233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3394057" cy="4625622"/>
          </a:xfrm>
          <a:prstGeom prst="rect">
            <a:avLst/>
          </a:prstGeom>
        </p:spPr>
      </p:pic>
      <p:pic>
        <p:nvPicPr>
          <p:cNvPr id="11" name="Picture 10" descr="A computer screen shot of a computer code&#10;&#10;AI-generated content may be incorrect.">
            <a:extLst>
              <a:ext uri="{FF2B5EF4-FFF2-40B4-BE49-F238E27FC236}">
                <a16:creationId xmlns:a16="http://schemas.microsoft.com/office/drawing/2014/main" id="{DADFF25B-5AB9-BAD7-A4AB-BCABA4AB1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406" y="1690688"/>
            <a:ext cx="5235394" cy="3425487"/>
          </a:xfrm>
          <a:prstGeom prst="rect">
            <a:avLst/>
          </a:prstGeom>
        </p:spPr>
      </p:pic>
    </p:spTree>
    <p:extLst>
      <p:ext uri="{BB962C8B-B14F-4D97-AF65-F5344CB8AC3E}">
        <p14:creationId xmlns:p14="http://schemas.microsoft.com/office/powerpoint/2010/main" val="1300205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3A4A-6A40-7DDE-AB8F-F8ECD9C4E243}"/>
              </a:ext>
            </a:extLst>
          </p:cNvPr>
          <p:cNvSpPr>
            <a:spLocks noGrp="1"/>
          </p:cNvSpPr>
          <p:nvPr>
            <p:ph type="title"/>
          </p:nvPr>
        </p:nvSpPr>
        <p:spPr/>
        <p:txBody>
          <a:bodyPr/>
          <a:lstStyle/>
          <a:p>
            <a:r>
              <a:rPr lang="en-GB" dirty="0"/>
              <a:t>Pi Performs Logic on Footage Results</a:t>
            </a:r>
          </a:p>
        </p:txBody>
      </p:sp>
      <p:pic>
        <p:nvPicPr>
          <p:cNvPr id="7" name="Picture 6" descr="A computer screen shot of a code&#10;&#10;AI-generated content may be incorrect.">
            <a:extLst>
              <a:ext uri="{FF2B5EF4-FFF2-40B4-BE49-F238E27FC236}">
                <a16:creationId xmlns:a16="http://schemas.microsoft.com/office/drawing/2014/main" id="{8D14D918-B23E-22CF-D4A5-0BBAC1064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5148593" cy="2109104"/>
          </a:xfrm>
          <a:prstGeom prst="rect">
            <a:avLst/>
          </a:prstGeom>
        </p:spPr>
      </p:pic>
      <p:pic>
        <p:nvPicPr>
          <p:cNvPr id="9" name="Picture 8" descr="A computer code with text&#10;&#10;AI-generated content may be incorrect.">
            <a:extLst>
              <a:ext uri="{FF2B5EF4-FFF2-40B4-BE49-F238E27FC236}">
                <a16:creationId xmlns:a16="http://schemas.microsoft.com/office/drawing/2014/main" id="{1853FA7C-BD71-EB8B-2F22-1D5B2191B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44258"/>
            <a:ext cx="3596646" cy="2651905"/>
          </a:xfrm>
          <a:prstGeom prst="rect">
            <a:avLst/>
          </a:prstGeom>
        </p:spPr>
      </p:pic>
      <p:pic>
        <p:nvPicPr>
          <p:cNvPr id="11" name="Picture 10" descr="A computer code on a white background&#10;&#10;AI-generated content may be incorrect.">
            <a:extLst>
              <a:ext uri="{FF2B5EF4-FFF2-40B4-BE49-F238E27FC236}">
                <a16:creationId xmlns:a16="http://schemas.microsoft.com/office/drawing/2014/main" id="{69187CBF-F148-1325-9B60-C39A0BB121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797" y="1690688"/>
            <a:ext cx="5692763" cy="1567033"/>
          </a:xfrm>
          <a:prstGeom prst="rect">
            <a:avLst/>
          </a:prstGeom>
        </p:spPr>
      </p:pic>
    </p:spTree>
    <p:extLst>
      <p:ext uri="{BB962C8B-B14F-4D97-AF65-F5344CB8AC3E}">
        <p14:creationId xmlns:p14="http://schemas.microsoft.com/office/powerpoint/2010/main" val="522781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2BEF-2586-FED8-6B57-AF27A05C3955}"/>
              </a:ext>
            </a:extLst>
          </p:cNvPr>
          <p:cNvSpPr>
            <a:spLocks noGrp="1"/>
          </p:cNvSpPr>
          <p:nvPr>
            <p:ph type="title"/>
          </p:nvPr>
        </p:nvSpPr>
        <p:spPr/>
        <p:txBody>
          <a:bodyPr/>
          <a:lstStyle/>
          <a:p>
            <a:r>
              <a:rPr lang="en-GB" dirty="0"/>
              <a:t>Web Interface for Client Side</a:t>
            </a:r>
          </a:p>
        </p:txBody>
      </p:sp>
      <p:pic>
        <p:nvPicPr>
          <p:cNvPr id="9" name="Content Placeholder 8">
            <a:extLst>
              <a:ext uri="{FF2B5EF4-FFF2-40B4-BE49-F238E27FC236}">
                <a16:creationId xmlns:a16="http://schemas.microsoft.com/office/drawing/2014/main" id="{E332C9D8-CEA0-60DC-1DEC-EC9B44A6F7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9028"/>
            <a:ext cx="10499544" cy="4819015"/>
          </a:xfrm>
        </p:spPr>
      </p:pic>
    </p:spTree>
    <p:extLst>
      <p:ext uri="{BB962C8B-B14F-4D97-AF65-F5344CB8AC3E}">
        <p14:creationId xmlns:p14="http://schemas.microsoft.com/office/powerpoint/2010/main" val="3796284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C9565B-4C47-5CD9-66E4-B51407577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87" y="378846"/>
            <a:ext cx="5464013" cy="5734547"/>
          </a:xfrm>
          <a:prstGeom prst="rect">
            <a:avLst/>
          </a:prstGeom>
        </p:spPr>
      </p:pic>
      <p:pic>
        <p:nvPicPr>
          <p:cNvPr id="7" name="Picture 6">
            <a:extLst>
              <a:ext uri="{FF2B5EF4-FFF2-40B4-BE49-F238E27FC236}">
                <a16:creationId xmlns:a16="http://schemas.microsoft.com/office/drawing/2014/main" id="{12E08DD8-91F4-A8A7-8D16-BAFD8DBB7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204" y="378846"/>
            <a:ext cx="5894581" cy="5566892"/>
          </a:xfrm>
          <a:prstGeom prst="rect">
            <a:avLst/>
          </a:prstGeom>
        </p:spPr>
      </p:pic>
    </p:spTree>
    <p:extLst>
      <p:ext uri="{BB962C8B-B14F-4D97-AF65-F5344CB8AC3E}">
        <p14:creationId xmlns:p14="http://schemas.microsoft.com/office/powerpoint/2010/main" val="2604630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286677-E590-D686-41BB-440EFB711A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375" y="334877"/>
            <a:ext cx="6022625" cy="5533908"/>
          </a:xfrm>
        </p:spPr>
      </p:pic>
      <p:pic>
        <p:nvPicPr>
          <p:cNvPr id="7" name="Picture 6">
            <a:extLst>
              <a:ext uri="{FF2B5EF4-FFF2-40B4-BE49-F238E27FC236}">
                <a16:creationId xmlns:a16="http://schemas.microsoft.com/office/drawing/2014/main" id="{111EEDBA-9589-48A2-92B6-969A601B1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415" y="201785"/>
            <a:ext cx="6046994" cy="6321338"/>
          </a:xfrm>
          <a:prstGeom prst="rect">
            <a:avLst/>
          </a:prstGeom>
        </p:spPr>
      </p:pic>
    </p:spTree>
    <p:extLst>
      <p:ext uri="{BB962C8B-B14F-4D97-AF65-F5344CB8AC3E}">
        <p14:creationId xmlns:p14="http://schemas.microsoft.com/office/powerpoint/2010/main" val="396343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80B71E-3D6D-5A70-962B-F5A5592BB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5016"/>
            <a:ext cx="3906934" cy="5970024"/>
          </a:xfrm>
          <a:prstGeom prst="rect">
            <a:avLst/>
          </a:prstGeom>
        </p:spPr>
      </p:pic>
      <p:pic>
        <p:nvPicPr>
          <p:cNvPr id="7" name="Picture 6">
            <a:extLst>
              <a:ext uri="{FF2B5EF4-FFF2-40B4-BE49-F238E27FC236}">
                <a16:creationId xmlns:a16="http://schemas.microsoft.com/office/drawing/2014/main" id="{1640BCE7-1C0A-1116-D58D-0F710F6B3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829" y="65017"/>
            <a:ext cx="4156435" cy="5970024"/>
          </a:xfrm>
          <a:prstGeom prst="rect">
            <a:avLst/>
          </a:prstGeom>
        </p:spPr>
      </p:pic>
      <p:pic>
        <p:nvPicPr>
          <p:cNvPr id="9" name="Picture 8">
            <a:extLst>
              <a:ext uri="{FF2B5EF4-FFF2-40B4-BE49-F238E27FC236}">
                <a16:creationId xmlns:a16="http://schemas.microsoft.com/office/drawing/2014/main" id="{26744F13-4D81-8F82-6EEB-F94A06C9C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9060" y="65016"/>
            <a:ext cx="2758679" cy="6473751"/>
          </a:xfrm>
          <a:prstGeom prst="rect">
            <a:avLst/>
          </a:prstGeom>
        </p:spPr>
      </p:pic>
    </p:spTree>
    <p:extLst>
      <p:ext uri="{BB962C8B-B14F-4D97-AF65-F5344CB8AC3E}">
        <p14:creationId xmlns:p14="http://schemas.microsoft.com/office/powerpoint/2010/main" val="1626770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rtlCol="0" anchor="ctr">
            <a:normAutofit/>
          </a:bodyPr>
          <a:lstStyle/>
          <a:p>
            <a:r>
              <a:rPr lang="en-GB" noProof="0" dirty="0"/>
              <a:t>What Issues Have We Fixed?</a:t>
            </a:r>
          </a:p>
        </p:txBody>
      </p:sp>
      <p:graphicFrame>
        <p:nvGraphicFramePr>
          <p:cNvPr id="90" name="Text Placeholder 81">
            <a:extLst>
              <a:ext uri="{FF2B5EF4-FFF2-40B4-BE49-F238E27FC236}">
                <a16:creationId xmlns:a16="http://schemas.microsoft.com/office/drawing/2014/main" id="{E880AE9F-3592-68DC-F7BB-4C849ACD3A08}"/>
              </a:ext>
            </a:extLst>
          </p:cNvPr>
          <p:cNvGraphicFramePr/>
          <p:nvPr>
            <p:extLst>
              <p:ext uri="{D42A27DB-BD31-4B8C-83A1-F6EECF244321}">
                <p14:modId xmlns:p14="http://schemas.microsoft.com/office/powerpoint/2010/main" val="1571065643"/>
              </p:ext>
            </p:extLst>
          </p:nvPr>
        </p:nvGraphicFramePr>
        <p:xfrm>
          <a:off x="838200" y="172052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509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68457E-6D92-AD36-9A16-AA022C438FDF}"/>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a:extLst>
              <a:ext uri="{FF2B5EF4-FFF2-40B4-BE49-F238E27FC236}">
                <a16:creationId xmlns:a16="http://schemas.microsoft.com/office/drawing/2014/main" id="{6D6DA16C-FF4C-D975-91CA-3DE84802E3F7}"/>
              </a:ext>
            </a:extLst>
          </p:cNvPr>
          <p:cNvSpPr>
            <a:spLocks noGrp="1"/>
          </p:cNvSpPr>
          <p:nvPr>
            <p:ph type="title"/>
          </p:nvPr>
        </p:nvSpPr>
        <p:spPr>
          <a:xfrm>
            <a:off x="838200" y="557188"/>
            <a:ext cx="10515600" cy="1133499"/>
          </a:xfrm>
        </p:spPr>
        <p:txBody>
          <a:bodyPr>
            <a:normAutofit/>
          </a:bodyPr>
          <a:lstStyle/>
          <a:p>
            <a:pPr algn="ctr"/>
            <a:r>
              <a:rPr lang="en-GB" sz="5200" b="1" noProof="0" dirty="0">
                <a:latin typeface="Baskerville Old Face"/>
              </a:rPr>
              <a:t>Future Deployments</a:t>
            </a:r>
            <a:endParaRPr lang="en-GB" sz="5200" noProof="0" dirty="0"/>
          </a:p>
        </p:txBody>
      </p:sp>
      <p:graphicFrame>
        <p:nvGraphicFramePr>
          <p:cNvPr id="23" name="Content Placeholder 2">
            <a:extLst>
              <a:ext uri="{FF2B5EF4-FFF2-40B4-BE49-F238E27FC236}">
                <a16:creationId xmlns:a16="http://schemas.microsoft.com/office/drawing/2014/main" id="{48B897C4-C3B2-2EC9-499E-54A22A86A373}"/>
              </a:ext>
            </a:extLst>
          </p:cNvPr>
          <p:cNvGraphicFramePr>
            <a:graphicFrameLocks noGrp="1"/>
          </p:cNvGraphicFramePr>
          <p:nvPr>
            <p:ph idx="1"/>
            <p:extLst>
              <p:ext uri="{D42A27DB-BD31-4B8C-83A1-F6EECF244321}">
                <p14:modId xmlns:p14="http://schemas.microsoft.com/office/powerpoint/2010/main" val="30643522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7186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8" name="Freeform: Shape 12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0" name="Rectangle 12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2" name="Rectangle 13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4" name="Freeform: Shape 13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136" name="Isosceles Triangle 13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8" name="Isosceles Triangle 13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a:extLst>
              <a:ext uri="{FF2B5EF4-FFF2-40B4-BE49-F238E27FC236}">
                <a16:creationId xmlns:a16="http://schemas.microsoft.com/office/drawing/2014/main" id="{4A2DFBCE-8948-7683-FF18-C54D38425301}"/>
              </a:ext>
            </a:extLst>
          </p:cNvPr>
          <p:cNvSpPr>
            <a:spLocks noGrp="1"/>
          </p:cNvSpPr>
          <p:nvPr>
            <p:ph type="title"/>
          </p:nvPr>
        </p:nvSpPr>
        <p:spPr>
          <a:xfrm>
            <a:off x="635000" y="640823"/>
            <a:ext cx="3418659" cy="5583148"/>
          </a:xfrm>
        </p:spPr>
        <p:txBody>
          <a:bodyPr anchor="ctr">
            <a:normAutofit/>
          </a:bodyPr>
          <a:lstStyle/>
          <a:p>
            <a:r>
              <a:rPr lang="en-GB" sz="5400" b="1" noProof="0" dirty="0">
                <a:latin typeface="Baskerville Old Face"/>
              </a:rPr>
              <a:t>Overview </a:t>
            </a:r>
            <a:r>
              <a:rPr lang="en-GB" sz="5400" noProof="0" dirty="0"/>
              <a:t> </a:t>
            </a:r>
          </a:p>
        </p:txBody>
      </p:sp>
      <p:graphicFrame>
        <p:nvGraphicFramePr>
          <p:cNvPr id="102" name="Content Placeholder 2">
            <a:extLst>
              <a:ext uri="{FF2B5EF4-FFF2-40B4-BE49-F238E27FC236}">
                <a16:creationId xmlns:a16="http://schemas.microsoft.com/office/drawing/2014/main" id="{606715FF-A5A7-68C9-5B61-BB39249646DB}"/>
              </a:ext>
            </a:extLst>
          </p:cNvPr>
          <p:cNvGraphicFramePr>
            <a:graphicFrameLocks noGrp="1"/>
          </p:cNvGraphicFramePr>
          <p:nvPr>
            <p:ph idx="1"/>
            <p:extLst>
              <p:ext uri="{D42A27DB-BD31-4B8C-83A1-F6EECF244321}">
                <p14:modId xmlns:p14="http://schemas.microsoft.com/office/powerpoint/2010/main" val="229918214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656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sp>
        <p:nvSpPr>
          <p:cNvPr id="29" name="Rectangle 2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a:extLst>
              <a:ext uri="{FF2B5EF4-FFF2-40B4-BE49-F238E27FC236}">
                <a16:creationId xmlns:a16="http://schemas.microsoft.com/office/drawing/2014/main" id="{8402E280-1086-9673-C47C-DD849B940C79}"/>
              </a:ext>
            </a:extLst>
          </p:cNvPr>
          <p:cNvSpPr>
            <a:spLocks noGrp="1"/>
          </p:cNvSpPr>
          <p:nvPr>
            <p:ph type="title"/>
          </p:nvPr>
        </p:nvSpPr>
        <p:spPr>
          <a:xfrm>
            <a:off x="1043631" y="809898"/>
            <a:ext cx="9942716" cy="1554480"/>
          </a:xfrm>
        </p:spPr>
        <p:txBody>
          <a:bodyPr anchor="ctr">
            <a:normAutofit/>
          </a:bodyPr>
          <a:lstStyle/>
          <a:p>
            <a:r>
              <a:rPr lang="en-GB" sz="4800" noProof="0" dirty="0"/>
              <a:t>Conclusion</a:t>
            </a:r>
          </a:p>
        </p:txBody>
      </p:sp>
      <p:sp>
        <p:nvSpPr>
          <p:cNvPr id="30" name="Content Placeholder 2">
            <a:extLst>
              <a:ext uri="{FF2B5EF4-FFF2-40B4-BE49-F238E27FC236}">
                <a16:creationId xmlns:a16="http://schemas.microsoft.com/office/drawing/2014/main" id="{5861E598-BA0D-E8F2-70E4-3FA644505E92}"/>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GB" sz="2400" noProof="0" dirty="0"/>
              <a:t>We have created a system which can detect events such as a human falling over allowing for quicker response times to incidents.</a:t>
            </a:r>
          </a:p>
          <a:p>
            <a:r>
              <a:rPr lang="en-GB" sz="2400" noProof="0" dirty="0"/>
              <a:t>It runs locally on a raspberry pi and interface with a cloud to have a lot more computing power than a pi can offer</a:t>
            </a:r>
          </a:p>
          <a:p>
            <a:r>
              <a:rPr lang="en-GB" sz="2400" noProof="0" dirty="0"/>
              <a:t>Furthermore, it will be able to be adapted to other environments than just elderly care </a:t>
            </a:r>
            <a:r>
              <a:rPr lang="en-GB" sz="2400" dirty="0"/>
              <a:t>as</a:t>
            </a:r>
            <a:r>
              <a:rPr lang="en-GB" sz="2400" noProof="0" dirty="0"/>
              <a:t> it runs on open-source library’s where possible, allowing easy access with paywalls for users. </a:t>
            </a:r>
          </a:p>
          <a:p>
            <a:endParaRPr lang="en-GB" sz="2400" noProof="0" dirty="0"/>
          </a:p>
        </p:txBody>
      </p:sp>
      <p:cxnSp>
        <p:nvCxnSpPr>
          <p:cNvPr id="31" name="Straight Connector 3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01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Rectangle 16">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Rectangle 1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a:extLst>
              <a:ext uri="{FF2B5EF4-FFF2-40B4-BE49-F238E27FC236}">
                <a16:creationId xmlns:a16="http://schemas.microsoft.com/office/drawing/2014/main" id="{5D354EAA-08BC-1928-3DE0-D09A68F1D063}"/>
              </a:ext>
            </a:extLst>
          </p:cNvPr>
          <p:cNvSpPr>
            <a:spLocks noGrp="1"/>
          </p:cNvSpPr>
          <p:nvPr>
            <p:ph type="title"/>
          </p:nvPr>
        </p:nvSpPr>
        <p:spPr>
          <a:xfrm>
            <a:off x="1524000" y="1248587"/>
            <a:ext cx="9144000" cy="2387600"/>
          </a:xfrm>
        </p:spPr>
        <p:txBody>
          <a:bodyPr vert="horz" lIns="91440" tIns="45720" rIns="91440" bIns="45720" rtlCol="0" anchor="b">
            <a:normAutofit/>
          </a:bodyPr>
          <a:lstStyle/>
          <a:p>
            <a:pPr algn="ctr"/>
            <a:r>
              <a:rPr lang="en-GB" sz="6400" kern="1200" noProof="0" dirty="0">
                <a:solidFill>
                  <a:schemeClr val="tx1"/>
                </a:solidFill>
                <a:latin typeface="+mj-lt"/>
                <a:ea typeface="+mj-ea"/>
                <a:cs typeface="+mj-cs"/>
              </a:rPr>
              <a:t>Any Questions?</a:t>
            </a:r>
          </a:p>
        </p:txBody>
      </p:sp>
      <p:cxnSp>
        <p:nvCxnSpPr>
          <p:cNvPr id="19" name="Straight Connector 18">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742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0" name="Rectangle 49">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550863" y="365125"/>
            <a:ext cx="11090274" cy="1325563"/>
          </a:xfrm>
        </p:spPr>
        <p:txBody>
          <a:bodyPr rtlCol="0">
            <a:normAutofit/>
          </a:bodyPr>
          <a:lstStyle/>
          <a:p>
            <a:r>
              <a:rPr lang="en-GB" sz="4000" b="0" noProof="0"/>
              <a:t>What Have We Achieved</a:t>
            </a:r>
            <a:r>
              <a:rPr lang="en-GB" sz="4000" noProof="0"/>
              <a:t>?</a:t>
            </a:r>
          </a:p>
        </p:txBody>
      </p:sp>
      <p:sp>
        <p:nvSpPr>
          <p:cNvPr id="15" name="Slide Number Placeholder 14" hidden="1">
            <a:extLst>
              <a:ext uri="{FF2B5EF4-FFF2-40B4-BE49-F238E27FC236}">
                <a16:creationId xmlns:a16="http://schemas.microsoft.com/office/drawing/2014/main" id="{DF477A88-2AF7-461F-A62A-2370C03845B8}"/>
              </a:ext>
            </a:extLst>
          </p:cNvPr>
          <p:cNvSpPr>
            <a:spLocks noGrp="1"/>
          </p:cNvSpPr>
          <p:nvPr>
            <p:ph type="sldNum" sz="quarter" idx="12"/>
          </p:nvPr>
        </p:nvSpPr>
        <p:spPr/>
        <p:txBody>
          <a:bodyPr rtlCol="0"/>
          <a:lstStyle/>
          <a:p>
            <a:pPr rtl="0">
              <a:spcAft>
                <a:spcPts val="600"/>
              </a:spcAft>
            </a:pPr>
            <a:fld id="{B5CEABB6-07DC-46E8-9B57-56EC44A396E5}" type="slidenum">
              <a:rPr lang="en-GB" noProof="0" smtClean="0"/>
              <a:pPr rtl="0">
                <a:spcAft>
                  <a:spcPts val="600"/>
                </a:spcAft>
              </a:pPr>
              <a:t>3</a:t>
            </a:fld>
            <a:endParaRPr lang="en-GB" noProof="0" dirty="0"/>
          </a:p>
        </p:txBody>
      </p:sp>
      <p:graphicFrame>
        <p:nvGraphicFramePr>
          <p:cNvPr id="17" name="Subtitle 2">
            <a:extLst>
              <a:ext uri="{FF2B5EF4-FFF2-40B4-BE49-F238E27FC236}">
                <a16:creationId xmlns:a16="http://schemas.microsoft.com/office/drawing/2014/main" id="{CB9A5483-4AB2-42AE-64E0-0B4929C70313}"/>
              </a:ext>
            </a:extLst>
          </p:cNvPr>
          <p:cNvGraphicFramePr/>
          <p:nvPr>
            <p:extLst>
              <p:ext uri="{D42A27DB-BD31-4B8C-83A1-F6EECF244321}">
                <p14:modId xmlns:p14="http://schemas.microsoft.com/office/powerpoint/2010/main" val="2018267215"/>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40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7DBD8-6DEC-697A-C949-2AC1245ADF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2258F-3329-CB2A-E452-B3CEE05B8551}"/>
              </a:ext>
            </a:extLst>
          </p:cNvPr>
          <p:cNvSpPr>
            <a:spLocks noGrp="1"/>
          </p:cNvSpPr>
          <p:nvPr>
            <p:ph type="title"/>
          </p:nvPr>
        </p:nvSpPr>
        <p:spPr>
          <a:xfrm>
            <a:off x="838200" y="557188"/>
            <a:ext cx="10515600" cy="1133499"/>
          </a:xfrm>
        </p:spPr>
        <p:txBody>
          <a:bodyPr>
            <a:normAutofit/>
          </a:bodyPr>
          <a:lstStyle/>
          <a:p>
            <a:pPr algn="ctr"/>
            <a:r>
              <a:rPr lang="en-GB" sz="5200" b="1" noProof="0" dirty="0">
                <a:latin typeface="Baskerville Old Face"/>
              </a:rPr>
              <a:t>Hardware Components</a:t>
            </a:r>
            <a:endParaRPr lang="en-GB" sz="5200" noProof="0" dirty="0"/>
          </a:p>
        </p:txBody>
      </p:sp>
      <p:graphicFrame>
        <p:nvGraphicFramePr>
          <p:cNvPr id="23" name="Content Placeholder 2">
            <a:extLst>
              <a:ext uri="{FF2B5EF4-FFF2-40B4-BE49-F238E27FC236}">
                <a16:creationId xmlns:a16="http://schemas.microsoft.com/office/drawing/2014/main" id="{63549FF4-54AD-E1FB-649F-F64132FA08CD}"/>
              </a:ext>
            </a:extLst>
          </p:cNvPr>
          <p:cNvGraphicFramePr>
            <a:graphicFrameLocks noGrp="1"/>
          </p:cNvGraphicFramePr>
          <p:nvPr>
            <p:ph idx="1"/>
            <p:extLst>
              <p:ext uri="{D42A27DB-BD31-4B8C-83A1-F6EECF244321}">
                <p14:modId xmlns:p14="http://schemas.microsoft.com/office/powerpoint/2010/main" val="348781893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072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a:extLst>
              <a:ext uri="{FF2B5EF4-FFF2-40B4-BE49-F238E27FC236}">
                <a16:creationId xmlns:a16="http://schemas.microsoft.com/office/drawing/2014/main" id="{C4DECFEB-7C52-3CF9-61A2-A2108EE359DB}"/>
              </a:ext>
            </a:extLst>
          </p:cNvPr>
          <p:cNvSpPr>
            <a:spLocks noGrp="1"/>
          </p:cNvSpPr>
          <p:nvPr>
            <p:ph type="title"/>
          </p:nvPr>
        </p:nvSpPr>
        <p:spPr>
          <a:xfrm>
            <a:off x="838200" y="557188"/>
            <a:ext cx="10515600" cy="1133499"/>
          </a:xfrm>
        </p:spPr>
        <p:txBody>
          <a:bodyPr>
            <a:normAutofit/>
          </a:bodyPr>
          <a:lstStyle/>
          <a:p>
            <a:pPr algn="ctr"/>
            <a:r>
              <a:rPr lang="en-GB" sz="5200" noProof="0" dirty="0"/>
              <a:t>Cloud System</a:t>
            </a:r>
          </a:p>
        </p:txBody>
      </p:sp>
      <p:graphicFrame>
        <p:nvGraphicFramePr>
          <p:cNvPr id="6" name="Content Placeholder 2">
            <a:extLst>
              <a:ext uri="{FF2B5EF4-FFF2-40B4-BE49-F238E27FC236}">
                <a16:creationId xmlns:a16="http://schemas.microsoft.com/office/drawing/2014/main" id="{177DDABB-6EB5-B714-13E9-327769287D8A}"/>
              </a:ext>
            </a:extLst>
          </p:cNvPr>
          <p:cNvGraphicFramePr>
            <a:graphicFrameLocks noGrp="1"/>
          </p:cNvGraphicFramePr>
          <p:nvPr>
            <p:ph idx="1"/>
            <p:extLst>
              <p:ext uri="{D42A27DB-BD31-4B8C-83A1-F6EECF244321}">
                <p14:modId xmlns:p14="http://schemas.microsoft.com/office/powerpoint/2010/main" val="21390913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2281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7F07-D748-CD1A-3F73-A41BD556F3A6}"/>
              </a:ext>
            </a:extLst>
          </p:cNvPr>
          <p:cNvSpPr>
            <a:spLocks noGrp="1"/>
          </p:cNvSpPr>
          <p:nvPr>
            <p:ph type="title"/>
          </p:nvPr>
        </p:nvSpPr>
        <p:spPr/>
        <p:txBody>
          <a:bodyPr/>
          <a:lstStyle/>
          <a:p>
            <a:r>
              <a:rPr lang="en-GB" noProof="0" dirty="0" err="1"/>
              <a:t>Openstack</a:t>
            </a:r>
            <a:r>
              <a:rPr lang="en-GB" noProof="0" dirty="0"/>
              <a:t> VM’s</a:t>
            </a:r>
          </a:p>
        </p:txBody>
      </p:sp>
      <p:pic>
        <p:nvPicPr>
          <p:cNvPr id="7" name="Picture 6">
            <a:extLst>
              <a:ext uri="{FF2B5EF4-FFF2-40B4-BE49-F238E27FC236}">
                <a16:creationId xmlns:a16="http://schemas.microsoft.com/office/drawing/2014/main" id="{B5CCE8C0-8EC8-A199-96A7-F28A5C0AE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73" y="1449706"/>
            <a:ext cx="4171373" cy="2994832"/>
          </a:xfrm>
          <a:prstGeom prst="rect">
            <a:avLst/>
          </a:prstGeom>
        </p:spPr>
      </p:pic>
      <p:pic>
        <p:nvPicPr>
          <p:cNvPr id="9" name="Picture 8">
            <a:extLst>
              <a:ext uri="{FF2B5EF4-FFF2-40B4-BE49-F238E27FC236}">
                <a16:creationId xmlns:a16="http://schemas.microsoft.com/office/drawing/2014/main" id="{F72288E0-3665-B7F9-49C8-B4D629602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73" y="4675998"/>
            <a:ext cx="11232853" cy="1939458"/>
          </a:xfrm>
          <a:prstGeom prst="rect">
            <a:avLst/>
          </a:prstGeom>
        </p:spPr>
      </p:pic>
      <p:pic>
        <p:nvPicPr>
          <p:cNvPr id="11" name="Picture 10">
            <a:extLst>
              <a:ext uri="{FF2B5EF4-FFF2-40B4-BE49-F238E27FC236}">
                <a16:creationId xmlns:a16="http://schemas.microsoft.com/office/drawing/2014/main" id="{A1060033-3EB2-C634-268D-DA0096E1B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5442" y="278536"/>
            <a:ext cx="2598358" cy="4166002"/>
          </a:xfrm>
          <a:prstGeom prst="rect">
            <a:avLst/>
          </a:prstGeom>
        </p:spPr>
      </p:pic>
    </p:spTree>
    <p:extLst>
      <p:ext uri="{BB962C8B-B14F-4D97-AF65-F5344CB8AC3E}">
        <p14:creationId xmlns:p14="http://schemas.microsoft.com/office/powerpoint/2010/main" val="403265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76999-6882-A375-E193-EE96F96535A9}"/>
              </a:ext>
            </a:extLst>
          </p:cNvPr>
          <p:cNvSpPr>
            <a:spLocks noGrp="1"/>
          </p:cNvSpPr>
          <p:nvPr>
            <p:ph type="title"/>
          </p:nvPr>
        </p:nvSpPr>
        <p:spPr/>
        <p:txBody>
          <a:bodyPr/>
          <a:lstStyle/>
          <a:p>
            <a:r>
              <a:rPr lang="en-GB" dirty="0"/>
              <a:t>Floating IP</a:t>
            </a:r>
          </a:p>
        </p:txBody>
      </p:sp>
      <p:pic>
        <p:nvPicPr>
          <p:cNvPr id="5" name="Picture 4">
            <a:extLst>
              <a:ext uri="{FF2B5EF4-FFF2-40B4-BE49-F238E27FC236}">
                <a16:creationId xmlns:a16="http://schemas.microsoft.com/office/drawing/2014/main" id="{94E0C9C7-9350-D8C4-2EB5-3C33B1479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14" y="1295473"/>
            <a:ext cx="11202371" cy="2305250"/>
          </a:xfrm>
          <a:prstGeom prst="rect">
            <a:avLst/>
          </a:prstGeom>
        </p:spPr>
      </p:pic>
      <p:pic>
        <p:nvPicPr>
          <p:cNvPr id="7" name="Picture 6">
            <a:extLst>
              <a:ext uri="{FF2B5EF4-FFF2-40B4-BE49-F238E27FC236}">
                <a16:creationId xmlns:a16="http://schemas.microsoft.com/office/drawing/2014/main" id="{04C932F3-D2A1-8C59-416D-59040B344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686" y="3771950"/>
            <a:ext cx="11194750" cy="2838696"/>
          </a:xfrm>
          <a:prstGeom prst="rect">
            <a:avLst/>
          </a:prstGeom>
        </p:spPr>
      </p:pic>
    </p:spTree>
    <p:extLst>
      <p:ext uri="{BB962C8B-B14F-4D97-AF65-F5344CB8AC3E}">
        <p14:creationId xmlns:p14="http://schemas.microsoft.com/office/powerpoint/2010/main" val="1847293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6E11-0F77-96C0-253E-6267140CCE05}"/>
              </a:ext>
            </a:extLst>
          </p:cNvPr>
          <p:cNvSpPr>
            <a:spLocks noGrp="1"/>
          </p:cNvSpPr>
          <p:nvPr>
            <p:ph type="title"/>
          </p:nvPr>
        </p:nvSpPr>
        <p:spPr>
          <a:xfrm>
            <a:off x="1137034" y="609597"/>
            <a:ext cx="9392421" cy="1330841"/>
          </a:xfrm>
        </p:spPr>
        <p:txBody>
          <a:bodyPr>
            <a:normAutofit/>
          </a:bodyPr>
          <a:lstStyle/>
          <a:p>
            <a:r>
              <a:rPr lang="en-GB" b="1" noProof="0" dirty="0">
                <a:latin typeface="Baskerville Old Face"/>
              </a:rPr>
              <a:t>Connecting to </a:t>
            </a:r>
            <a:r>
              <a:rPr lang="en-GB" b="1" noProof="0" dirty="0" err="1">
                <a:latin typeface="Baskerville Old Face"/>
              </a:rPr>
              <a:t>th</a:t>
            </a:r>
            <a:r>
              <a:rPr lang="en-GB" b="1" dirty="0">
                <a:latin typeface="Baskerville Old Face"/>
              </a:rPr>
              <a:t>e VM</a:t>
            </a:r>
            <a:endParaRPr lang="en-GB" b="1" noProof="0" dirty="0">
              <a:latin typeface="Baskerville Old Face"/>
            </a:endParaRPr>
          </a:p>
        </p:txBody>
      </p:sp>
      <p:graphicFrame>
        <p:nvGraphicFramePr>
          <p:cNvPr id="23" name="Content Placeholder 2">
            <a:extLst>
              <a:ext uri="{FF2B5EF4-FFF2-40B4-BE49-F238E27FC236}">
                <a16:creationId xmlns:a16="http://schemas.microsoft.com/office/drawing/2014/main" id="{85912A3D-20E8-6C1E-BCE5-ADA8609576A1}"/>
              </a:ext>
            </a:extLst>
          </p:cNvPr>
          <p:cNvGraphicFramePr>
            <a:graphicFrameLocks noGrp="1"/>
          </p:cNvGraphicFramePr>
          <p:nvPr>
            <p:ph idx="1"/>
            <p:extLst>
              <p:ext uri="{D42A27DB-BD31-4B8C-83A1-F6EECF244321}">
                <p14:modId xmlns:p14="http://schemas.microsoft.com/office/powerpoint/2010/main" val="3229130572"/>
              </p:ext>
            </p:extLst>
          </p:nvPr>
        </p:nvGraphicFramePr>
        <p:xfrm>
          <a:off x="1137034" y="2198362"/>
          <a:ext cx="4958966" cy="3917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diagram of a computer system&#10;&#10;AI-generated content may be incorrect.">
            <a:extLst>
              <a:ext uri="{FF2B5EF4-FFF2-40B4-BE49-F238E27FC236}">
                <a16:creationId xmlns:a16="http://schemas.microsoft.com/office/drawing/2014/main" id="{7F0C7496-C164-22A2-4208-E0CC1B9262E1}"/>
              </a:ext>
            </a:extLst>
          </p:cNvPr>
          <p:cNvPicPr>
            <a:picLocks noChangeAspect="1"/>
          </p:cNvPicPr>
          <p:nvPr/>
        </p:nvPicPr>
        <p:blipFill>
          <a:blip r:embed="rId7"/>
          <a:stretch>
            <a:fillRect/>
          </a:stretch>
        </p:blipFill>
        <p:spPr>
          <a:xfrm>
            <a:off x="6691658" y="2483329"/>
            <a:ext cx="4788505" cy="3192336"/>
          </a:xfrm>
          <a:prstGeom prst="rect">
            <a:avLst/>
          </a:prstGeom>
        </p:spPr>
      </p:pic>
    </p:spTree>
    <p:extLst>
      <p:ext uri="{BB962C8B-B14F-4D97-AF65-F5344CB8AC3E}">
        <p14:creationId xmlns:p14="http://schemas.microsoft.com/office/powerpoint/2010/main" val="4105494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9D5A3-132F-71BB-045A-8B14167B0620}"/>
            </a:ext>
          </a:extLst>
        </p:cNvPr>
        <p:cNvGrpSpPr/>
        <p:nvPr/>
      </p:nvGrpSpPr>
      <p:grpSpPr>
        <a:xfrm>
          <a:off x="0" y="0"/>
          <a:ext cx="0" cy="0"/>
          <a:chOff x="0" y="0"/>
          <a:chExt cx="0" cy="0"/>
        </a:xfrm>
      </p:grpSpPr>
      <p:graphicFrame>
        <p:nvGraphicFramePr>
          <p:cNvPr id="16" name="Content Placeholder 2">
            <a:extLst>
              <a:ext uri="{FF2B5EF4-FFF2-40B4-BE49-F238E27FC236}">
                <a16:creationId xmlns:a16="http://schemas.microsoft.com/office/drawing/2014/main" id="{66A7FBCF-49FB-2D49-EF21-BD5103220FCC}"/>
              </a:ext>
            </a:extLst>
          </p:cNvPr>
          <p:cNvGraphicFramePr/>
          <p:nvPr>
            <p:extLst>
              <p:ext uri="{D42A27DB-BD31-4B8C-83A1-F6EECF244321}">
                <p14:modId xmlns:p14="http://schemas.microsoft.com/office/powerpoint/2010/main" val="3240701692"/>
              </p:ext>
            </p:extLst>
          </p:nvPr>
        </p:nvGraphicFramePr>
        <p:xfrm>
          <a:off x="906780" y="0"/>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screenshot of a computer program&#10;&#10;AI-generated content may be incorrect.">
            <a:extLst>
              <a:ext uri="{FF2B5EF4-FFF2-40B4-BE49-F238E27FC236}">
                <a16:creationId xmlns:a16="http://schemas.microsoft.com/office/drawing/2014/main" id="{74194A4C-0022-5CD2-B467-55DB4AB62FC0}"/>
              </a:ext>
            </a:extLst>
          </p:cNvPr>
          <p:cNvPicPr>
            <a:picLocks noChangeAspect="1"/>
          </p:cNvPicPr>
          <p:nvPr/>
        </p:nvPicPr>
        <p:blipFill>
          <a:blip r:embed="rId8">
            <a:extLst>
              <a:ext uri="{28A0092B-C50C-407E-A947-70E740481C1C}">
                <a14:useLocalDpi xmlns:a14="http://schemas.microsoft.com/office/drawing/2010/main" val="0"/>
              </a:ext>
            </a:extLst>
          </a:blip>
          <a:srcRect l="1409" t="1714" r="2421" b="1049"/>
          <a:stretch>
            <a:fillRect/>
          </a:stretch>
        </p:blipFill>
        <p:spPr>
          <a:xfrm>
            <a:off x="1811983" y="2306089"/>
            <a:ext cx="3317317" cy="4172296"/>
          </a:xfrm>
          <a:prstGeom prst="rect">
            <a:avLst/>
          </a:prstGeom>
        </p:spPr>
      </p:pic>
      <p:pic>
        <p:nvPicPr>
          <p:cNvPr id="8" name="Picture 7" descr="A screenshot of a computer code&#10;&#10;AI-generated content may be incorrect.">
            <a:extLst>
              <a:ext uri="{FF2B5EF4-FFF2-40B4-BE49-F238E27FC236}">
                <a16:creationId xmlns:a16="http://schemas.microsoft.com/office/drawing/2014/main" id="{9FC550EC-C8A0-6ECE-3033-F33C9C1F8F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1680" y="2306089"/>
            <a:ext cx="3924640" cy="4016088"/>
          </a:xfrm>
          <a:prstGeom prst="rect">
            <a:avLst/>
          </a:prstGeom>
        </p:spPr>
      </p:pic>
    </p:spTree>
    <p:extLst>
      <p:ext uri="{BB962C8B-B14F-4D97-AF65-F5344CB8AC3E}">
        <p14:creationId xmlns:p14="http://schemas.microsoft.com/office/powerpoint/2010/main" val="10353291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561</Words>
  <Application>Microsoft Office PowerPoint</Application>
  <PresentationFormat>Widescreen</PresentationFormat>
  <Paragraphs>73</Paragraphs>
  <Slides>21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Aptos</vt:lpstr>
      <vt:lpstr>Aptos Display</vt:lpstr>
      <vt:lpstr>Arial</vt:lpstr>
      <vt:lpstr>Baskerville Old Face</vt:lpstr>
      <vt:lpstr>Calibri</vt:lpstr>
      <vt:lpstr>Sitka Heading</vt:lpstr>
      <vt:lpstr>Wingdings</vt:lpstr>
      <vt:lpstr>Office Theme</vt:lpstr>
      <vt:lpstr>Smart Care System to Monitor in Assisted Living Environments</vt:lpstr>
      <vt:lpstr>Overview  </vt:lpstr>
      <vt:lpstr>What Have We Achieved?</vt:lpstr>
      <vt:lpstr>Hardware Components</vt:lpstr>
      <vt:lpstr>Cloud System</vt:lpstr>
      <vt:lpstr>Openstack VM’s</vt:lpstr>
      <vt:lpstr>Floating IP</vt:lpstr>
      <vt:lpstr>Connecting to the VM</vt:lpstr>
      <vt:lpstr>PowerPoint Presentation</vt:lpstr>
      <vt:lpstr>Training Facial Recognition for Whitelist</vt:lpstr>
      <vt:lpstr>Open CV on Pi  Sends Data to VM</vt:lpstr>
      <vt:lpstr>VM Checks Footage (Facial Recognition)</vt:lpstr>
      <vt:lpstr>Pi Performs Logic on Footage Results</vt:lpstr>
      <vt:lpstr>Web Interface for Client Side</vt:lpstr>
      <vt:lpstr>PowerPoint Presentation</vt:lpstr>
      <vt:lpstr>PowerPoint Presentation</vt:lpstr>
      <vt:lpstr>PowerPoint Presentation</vt:lpstr>
      <vt:lpstr>What Issues Have We Fixed?</vt:lpstr>
      <vt:lpstr>Future Deployments</vt:lpstr>
      <vt:lpstr>Conclusion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Harry Plant</dc:creator>
  <cp:lastModifiedBy>Harry Plant</cp:lastModifiedBy>
  <cp:revision>3</cp:revision>
  <dcterms:created xsi:type="dcterms:W3CDTF">2025-10-08T12:33:57Z</dcterms:created>
  <dcterms:modified xsi:type="dcterms:W3CDTF">2026-01-07T09:29:26Z</dcterms:modified>
</cp:coreProperties>
</file>